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7" r:id="rId60"/>
    <p:sldId id="318" r:id="rId61"/>
    <p:sldId id="319" r:id="rId62"/>
    <p:sldId id="320" r:id="rId63"/>
    <p:sldId id="321" r:id="rId64"/>
    <p:sldId id="322" r:id="rId65"/>
    <p:sldId id="323" r:id="rId66"/>
    <p:sldId id="324" r:id="rId67"/>
    <p:sldId id="325" r:id="rId68"/>
    <p:sldId id="326" r:id="rId69"/>
    <p:sldId id="327" r:id="rId70"/>
    <p:sldId id="328" r:id="rId71"/>
    <p:sldId id="329" r:id="rId72"/>
    <p:sldId id="330" r:id="rId73"/>
    <p:sldId id="331" r:id="rId74"/>
    <p:sldId id="332" r:id="rId75"/>
    <p:sldId id="333" r:id="rId76"/>
    <p:sldId id="334" r:id="rId77"/>
    <p:sldId id="335" r:id="rId78"/>
    <p:sldId id="336" r:id="rId79"/>
    <p:sldId id="337" r:id="rId80"/>
    <p:sldId id="338" r:id="rId81"/>
    <p:sldId id="339" r:id="rId82"/>
    <p:sldId id="340" r:id="rId83"/>
    <p:sldId id="341" r:id="rId84"/>
    <p:sldId id="342" r:id="rId85"/>
    <p:sldId id="343" r:id="rId86"/>
    <p:sldId id="344" r:id="rId87"/>
    <p:sldId id="345" r:id="rId88"/>
    <p:sldId id="346" r:id="rId89"/>
    <p:sldId id="347" r:id="rId90"/>
    <p:sldId id="348" r:id="rId91"/>
    <p:sldId id="349" r:id="rId92"/>
    <p:sldId id="350" r:id="rId93"/>
    <p:sldId id="351" r:id="rId94"/>
    <p:sldId id="352" r:id="rId95"/>
    <p:sldId id="353" r:id="rId96"/>
  </p:sldIdLst>
  <p:sldSz cx="6858000" cy="9144000" type="screen4x3"/>
  <p:notesSz cx="6865938" cy="95408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3C18"/>
    <a:srgbClr val="2E391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714" y="84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Жолоб Олександр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учень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Жиричівського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ліцею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Ратнівської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селищної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переможець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«Живий світ»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428868" y="5429256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smtClean="0"/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Босак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Альбін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учениця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Житнівськ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ліце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ю»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Камінь-Каширської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міської ради</a:t>
            </a:r>
          </a:p>
          <a:p>
            <a:pPr algn="ctr"/>
            <a:endParaRPr lang="uk-UA" sz="1600" dirty="0" smtClean="0"/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«Живий світ»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429256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Домаль Дарина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учениця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Любомльського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ліцей № 1 імені Наталії Ужвій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Любомльської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міської ради</a:t>
            </a:r>
          </a:p>
          <a:p>
            <a:pPr algn="ctr"/>
            <a:endParaRPr lang="uk-UA" sz="1600" dirty="0" smtClean="0"/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«Живий світ»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429256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Бащук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Ульяна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учениця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Замшанівського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ліцею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Забродівської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сільської ради</a:t>
            </a:r>
          </a:p>
          <a:p>
            <a:pPr algn="ctr"/>
            <a:endParaRPr lang="uk-UA" sz="1600" dirty="0" smtClean="0"/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«Живий світ»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429256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Мосюк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Анастасія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вихованка гуртка «Горщечкові рослини»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Воютинського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ліцею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Торчинської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селищної ради</a:t>
            </a:r>
          </a:p>
          <a:p>
            <a:pPr algn="ctr"/>
            <a:endParaRPr lang="uk-UA" sz="1600" dirty="0" smtClean="0"/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«Живий світ»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429256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Гапонюк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Марія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учениця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Галиновільської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гімназії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Старовижівська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селищна ради</a:t>
            </a:r>
          </a:p>
          <a:p>
            <a:pPr algn="ctr"/>
            <a:endParaRPr lang="uk-UA" sz="1600" dirty="0" smtClean="0"/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«Живий світ»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429256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Крикота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Руф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учениця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Смолярівського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ліцею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Старовижівської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селищної ради</a:t>
            </a:r>
          </a:p>
          <a:p>
            <a:pPr algn="ctr"/>
            <a:endParaRPr lang="uk-UA" sz="1600" dirty="0" smtClean="0"/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«Живий світ»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429256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Коровайчук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Діана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учениця 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Скірченської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гімназії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Торчинської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селищної ради</a:t>
            </a:r>
          </a:p>
          <a:p>
            <a:pPr algn="ctr"/>
            <a:endParaRPr lang="uk-UA" sz="1600" dirty="0" smtClean="0"/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«Живий світ»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429256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Лацик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Павло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учень Ліцею № 1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смт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Іваничі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Іваничівської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селищної ради</a:t>
            </a:r>
          </a:p>
          <a:p>
            <a:pPr algn="ctr"/>
            <a:endParaRPr lang="uk-UA" sz="1600" dirty="0" smtClean="0"/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«Живий світ»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429256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endParaRPr lang="uk-UA" sz="1600" dirty="0" smtClean="0"/>
          </a:p>
          <a:p>
            <a:pPr algn="ctr"/>
            <a:r>
              <a:rPr lang="uk-UA" sz="1600" dirty="0" err="1" smtClean="0"/>
              <a:t>Лопушик</a:t>
            </a:r>
            <a:r>
              <a:rPr lang="uk-UA" sz="1600" dirty="0" smtClean="0"/>
              <a:t> Софія</a:t>
            </a:r>
          </a:p>
          <a:p>
            <a:pPr algn="ctr"/>
            <a:r>
              <a:rPr lang="uk-UA" sz="1600" dirty="0" smtClean="0"/>
              <a:t> вихованка гуртка «Туристичний»</a:t>
            </a:r>
          </a:p>
          <a:p>
            <a:pPr algn="ctr"/>
            <a:r>
              <a:rPr lang="uk-UA" sz="1600" dirty="0" smtClean="0"/>
              <a:t> </a:t>
            </a:r>
            <a:r>
              <a:rPr lang="uk-UA" sz="1600" dirty="0" err="1" smtClean="0"/>
              <a:t>Маневицького</a:t>
            </a:r>
            <a:r>
              <a:rPr lang="uk-UA" sz="1600" dirty="0" smtClean="0"/>
              <a:t> ліцею № 2 </a:t>
            </a:r>
            <a:r>
              <a:rPr lang="uk-UA" sz="1600" dirty="0" err="1" smtClean="0"/>
              <a:t>Маневицької</a:t>
            </a:r>
            <a:r>
              <a:rPr lang="uk-UA" sz="1600" dirty="0" smtClean="0"/>
              <a:t> селищної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«Живий світ»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429256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endParaRPr lang="uk-UA" sz="1600" dirty="0" smtClean="0"/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Бобік</a:t>
            </a:r>
            <a:r>
              <a:rPr lang="uk-UA" sz="1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Вячеслав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учень  опорного  закладу «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Колківський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ліцей»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Колківської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селищної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«Живий світ»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429256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Сірман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Владислав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вихованець гуртків Волинського обласного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еколого-натуралістичного центру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Волинської обласної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переможець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«Живий світ»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500306" y="5715008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endParaRPr lang="uk-UA" sz="1600" dirty="0" smtClean="0"/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Борисюк Денис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учень 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Городоцької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гімназії – філії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опорного закладу загальної середньої освіти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Прилісненський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ліцей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Прилісненської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сільської ради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Волинської області»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«Живий світ»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285992" y="6000760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endParaRPr lang="uk-UA" sz="1600" dirty="0" smtClean="0"/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Галівода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Анна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учениця Нововолинського ліцею № 5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«Живий світ»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21494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endParaRPr lang="uk-UA" sz="1600" dirty="0" smtClean="0"/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Панасюк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Микола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учень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Скобелківської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гімназії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Горохівської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міської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«Живий світ»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285992" y="5500694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endParaRPr lang="uk-UA" sz="1600" dirty="0" smtClean="0"/>
          </a:p>
          <a:p>
            <a:pPr algn="ctr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Якушик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Соломія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учениця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Кортеліського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ліцею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Василя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Корнелюка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Ратнівської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селищної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радии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«Живий світ»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285992" y="5500694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endParaRPr lang="uk-UA" sz="1600" dirty="0" smtClean="0"/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Карпюк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Владислав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учень 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Мокрецької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гімназія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Турійської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селищної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«Живий світ»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285992" y="5286380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endParaRPr lang="uk-UA" sz="1600" dirty="0" smtClean="0"/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Макаров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Назар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учень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Гімназії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села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Залісці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Копачівської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сільської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«Живий світ»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285992" y="5500694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endParaRPr lang="uk-UA" sz="1600" dirty="0" smtClean="0"/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Давидюк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Анастасія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вихованка гуртка «Біологія тварин» «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Хотешівського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ліцею»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«Живий світ»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428868" y="5286380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endParaRPr lang="uk-UA" sz="1600" dirty="0" smtClean="0"/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Ярошик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Родіон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учень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Великоглушанського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ліцею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Камінь-Каширської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міської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«Живий світ»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285992" y="5643570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endParaRPr lang="uk-UA" sz="1600" dirty="0" smtClean="0"/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Карпук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Микола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учень  гімназії села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Яревище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Дубечненської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сільської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«Живий світ»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429256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endParaRPr lang="uk-UA" sz="1600" dirty="0" smtClean="0"/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Потапчук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Маргарита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учениця  ліцею с.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Кримне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Ковельтського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району   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Пейзаж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429256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Уєвич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Юрій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вихованець гуртків Волинського обласного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еколого-натуралістичного центру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Волинської обласної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переможець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«Живий світ»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500306" y="5715008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endParaRPr lang="uk-UA" sz="1600" dirty="0" smtClean="0"/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Гагаловська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Анастасія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учениця  «Луцького ліцей № 22 Луцької міської ради»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вихованка гуртків  Волинського обласного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еколого-натуралістичного центру Волинської обласної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Пейзаж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428868" y="5715008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endParaRPr lang="uk-UA" sz="1600" dirty="0" smtClean="0"/>
          </a:p>
          <a:p>
            <a:pPr algn="ctr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Сардаківськ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ий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Владислав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вихован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ець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гуртка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Юні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овочівники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Волинського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обласного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центру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Волинської обласної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Пейзаж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500306" y="5500694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endParaRPr lang="uk-UA" sz="1600" dirty="0" smtClean="0"/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Гудко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Маргарита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Вихованка  гуртків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Ратнівського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центру дитячої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та юнацької творчості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Пейзаж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500306" y="5500694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endParaRPr lang="uk-UA" sz="1600" dirty="0" smtClean="0"/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Лещук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Роман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вихованець гуртків Волинського обласного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еколого-натуралістичного центру Волинської обласної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Пейзаж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500306" y="5500694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smtClean="0"/>
              <a:t>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Янчук Орест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учень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«Луцького  ліцею № 11 Луцької міської ради</a:t>
            </a:r>
            <a:r>
              <a:rPr lang="uk-UA" sz="1600" dirty="0" smtClean="0"/>
              <a:t>»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Пейзаж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143116" y="521494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Ханас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Богдан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учень  «Луцького ліцею № 2 Луцької міської ради</a:t>
            </a:r>
            <a:r>
              <a:rPr lang="uk-UA" sz="1600" dirty="0" smtClean="0"/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Пейзаж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143116" y="521494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Михнюк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Артем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учень  «Луцького ліцею № 2 Луцької міської ради»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Пейзаж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143116" y="521494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Нікітюк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Арсен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вихованець гуртка «Квіткова планета» закладу позашкільної освіти «СТАНЦІЯ ЮНИХ НАТУРАЛІСТІВ МІСТА КОВЕЛЯ»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Пейзаж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143116" y="5429256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Василюк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Марта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учениця закладу загальної середньої освіти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Горішненський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ліцей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Берестечківської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міської ради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Пейзаж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143116" y="5429256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Кривець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Владислав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учень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Любохинівського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ліцею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Дубечненської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сільської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Пейзаж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143116" y="5429256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Шевчук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Павл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о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студент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коммунального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закладу професійної освіти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Нововолинський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центр професійної освіти</a:t>
            </a:r>
            <a:r>
              <a:rPr lang="uk-UA" sz="1600" dirty="0" smtClean="0"/>
              <a:t>»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переможець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«Живий світ»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500306" y="5715008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Мигель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Марія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учениця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Білостоцької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гімназії-філії опорного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закладу загальної середньої освіти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Торчинський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ліцей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Торчинської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селищної ради»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Пейзаж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143116" y="5715008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Ратанчук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Костянтин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учень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Поромівськ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ліце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Поромівської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сільської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Пейзаж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429256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400" dirty="0" smtClean="0"/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Дручок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Софія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учениця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Чорнизького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ліцею імені Володимира Мельника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Колківської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селищної ради</a:t>
            </a:r>
            <a:endParaRPr lang="uk-UA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Пейзаж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429256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Стернічук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Ілля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учень 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Морозовичівської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гімназії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Поромівської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сільської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Пейзаж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429256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Маковецька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Варвара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вихованка гуртка «Юні знавці природи» 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Нововолинського центру дитячої та юнацької творчості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Пейзаж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429256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Ярмошевич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Роман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учень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Люблинецьк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ліце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Волинської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ради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Пейзаж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21494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/>
              <a:t>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Стрільчук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Ярослав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учень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Великояблуньківського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ліцею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Маневицької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селищної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Пейзаж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500694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/>
              <a:t>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Гарват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Анна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вихованка гуртка «Юні натуралісти-дослідники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Волинського обласного еколого-натуралістичного центру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Волинської обласної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Пейзаж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786446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/>
              <a:t>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Глова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Вероніка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учениця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Смолярівського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ліцею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Старовижівської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селищної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Пейзаж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/>
              <a:t>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Стельмащук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Дем’ян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учень «Луцької гімназії № 12 Луцької міської ради»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Пейзаж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286380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Дідицька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Дарина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вихованка гуртка  "Юні лісівники"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Замшанівського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ліцею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Забродівської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сільської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переможець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«Живий світ»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500306" y="5500694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НАГОРОДЖУЮТЬСЯ</a:t>
            </a:r>
            <a:r>
              <a:rPr lang="uk-UA" sz="1600" dirty="0" smtClean="0"/>
              <a:t>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вихованці гуртка «Юні дослідники природи»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Мстишинської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гімназії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Боратинської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сільської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переможці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Пейзаж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286380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/>
              <a:t>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Малащук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Юрі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й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учень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Видертськ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ліце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ю»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Камінь-Каширської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міської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Пейзаж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/>
              <a:t>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Дробот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Вікторія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вихованка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гуртків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відділу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Нововолинського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центру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дитячої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юнацької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творчості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Пейзаж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/>
              <a:t>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base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Медляк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Софія</a:t>
            </a:r>
          </a:p>
          <a:p>
            <a:pPr algn="ctr" fontAlgn="base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вихованка гуртка «Туристичний» </a:t>
            </a:r>
          </a:p>
          <a:p>
            <a:pPr algn="ctr" fontAlgn="base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Нововолинського центру  дитячо-юнацької творчості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Пейзаж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/>
              <a:t>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Панасевич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Дарина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учениця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Скірченської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гімназії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Торчинської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селищної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Пейзаж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/>
              <a:t>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Луцюк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Констянтин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учень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Радомишльськ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ліцею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Боратинської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сільської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Пейзаж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/>
              <a:t>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Пархомук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Влада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учениця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Згоранського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ліцею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Головненської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селищної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«Жанрове фото»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/>
              <a:t>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Литвиненко Ірина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учениця «Луцького ліцею № 21 імені Михайла Кравчука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Луцької міської ради»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«Жанрове фото»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/>
              <a:t>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Стрекалюк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Орест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учень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Городненської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гімназії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Любомльської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міської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«Жанрове фото»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/>
              <a:t>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Дудка Роман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учень 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Замшанівського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ліцею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Забродівської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сільської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«Жанрове фото»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Чирко Єва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вихованка комунального  закладу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«Палац учнівської молоді Луцької міської ради»</a:t>
            </a:r>
            <a:endParaRPr lang="uk-U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переможець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«Живий світ»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500306" y="5500694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/>
              <a:t>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Матвіюк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Дарина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учениця опарного  закладу загальної середньої освіти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«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Гірниківсикий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ліцей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Ратнівської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селищної ради»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«Жанрове фото»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/>
              <a:t>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Приходько Софія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учениця опорного закладу загальної середньої освіти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Прилісненський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ліцей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Прилісненської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сільської ради»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«Жанрове фото»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/>
              <a:t>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Коновалюк  Ігор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учень комунального  закладу загальної середньої освіти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«Луцький ліцей № 9 Луцької міської ради»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«Жанрове фото»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/>
              <a:t> </a:t>
            </a:r>
          </a:p>
          <a:p>
            <a:pPr algn="ctr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Бегаль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Ірин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учениця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Ліце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села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Кримне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Дубечненськ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сільської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«Жанрове фото»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/>
              <a:t>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Бачинський Максим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учень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Мирківської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гімназії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Горохівської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міської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«Жанрове фото»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/>
              <a:t>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Шелкович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Аліна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учениця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Куликовичівської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гімназії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Колківської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селищної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«Жанрове фото»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/>
              <a:t>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Шумик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Артем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учень  «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Полицівського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ліцею»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Камінь-Каширської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міської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«Жанрове фото»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/>
              <a:t>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Тарасюк Анна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учениця  «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Камінь-Каширського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ліцею № 2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Камінь-Каширської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міської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«Жанрове фото»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/>
              <a:t>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Ковалик Інна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учениця «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Погулянківської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гімназії»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Камінь-Каширської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міської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«Жанрове фото»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/>
              <a:t>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Ковальська Катерина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учениця «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Клепачівської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гімназії № 35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Луцької міської ради»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«Жанрове фото»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Войтюк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Ірина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учениця   «Ліцею № 25 Луцької міської ради»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переможець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«Живий світ»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500306" y="521494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/>
              <a:t>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Клекоцюк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Максим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учень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Забузького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ліцею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Рівненської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сільської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«Жанрове фото»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/>
              <a:t>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Невядомська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Владислава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вихованка гуртка «Цифрова фотографія»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Центру позашкільної освіти м. Володимира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«Жанрове фото»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НАГОРОДЖУЮТЬСЯ</a:t>
            </a:r>
            <a:r>
              <a:rPr lang="uk-UA" sz="1600" dirty="0" smtClean="0"/>
              <a:t>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вихованці гуртка «Юні орнітологи»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Центру розвитку та творчості дітей та юнацтва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Колківської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селищної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переможці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«Жанрове фото»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/>
              <a:t>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Пилюк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Тетяна Іванівна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вчитель біології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Луцького ліцею № 22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Луцької міської ради»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Репортажний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портрет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НАГОРОДЖУЮТЬСЯ</a:t>
            </a:r>
            <a:r>
              <a:rPr lang="uk-UA" sz="1600" dirty="0" smtClean="0"/>
              <a:t>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вихованці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гуртка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«Флористика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фітодизайн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інтер’єру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algn="ctr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Волинського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центру </a:t>
            </a:r>
          </a:p>
          <a:p>
            <a:pPr algn="ctr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Волинської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переможці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Репортажний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портрет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НАГОРОДЖУЮТЬСЯ</a:t>
            </a:r>
            <a:r>
              <a:rPr lang="uk-UA" sz="1600" dirty="0" smtClean="0"/>
              <a:t>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вихованці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фотоклубу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EL TIME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Будинку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дитячої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юнацької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творчості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Локачинської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селищної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переможці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Репортажний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портрет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НАГОРОДЖУЮТЬСЯ</a:t>
            </a:r>
            <a:r>
              <a:rPr lang="uk-UA" sz="1600" dirty="0" smtClean="0"/>
              <a:t>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вихованці гуртка «Відповідальне споживання»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Волинського обласного  еколого-натуралістичного центру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Волинської обласної ради 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переможці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Репортажний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портрет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вихованців гуртка «Відповідальне споживання» Волинського обласного  еколого-натуралістичного центру Волинської обласної ради;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/>
              <a:t>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Чабан Кіра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учениця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Руднянської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філії опорного закладу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загальної середньої освіти «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Смідинський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ліцей»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Репортажний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портрет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вихованців гуртка «Відповідальне споживання» Волинського обласного  еколого-натуралістичного центру Волинської обласної ради;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/>
              <a:t>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/>
              <a:t>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Мельник Зоряна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вихованка гуртка «Біологія рослин»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Волинського обласного еколого-натуралістичного центру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Волинської обласної 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«Натюрморт»»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428868" y="5786446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вихованців гуртка «Відповідальне споживання» Волинського обласного  еколого-натуралістичного центру Волинської обласної ради;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/>
              <a:t>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Грищук Софія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вихованка гуртка «Біологія тварин»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Волинського обласного еколого-натуралістичного центру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Волинської обласної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«Натюрморт»»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428868" y="5786446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вихованців гуртка «Відповідальне споживання» Волинського обласного  еколого-натуралістичного центру Волинської обласної ради;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Зінчук Софія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вихованка гуртка «Природа-чарівниця» закладу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позашкільної освіти «СТАНЦІЯ ЮНИХ НАТУРАЛІСТІВ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МІСТА КОВЕЛЯ»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переможець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«Живий світ»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500306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/>
              <a:t>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Федорук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Орися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вихованка гуртка «Біологія тварин»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Волинського обласного еколого-натуралістичного центру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Волинської обласної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«Натюрморт»»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428868" y="5786446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вихованців гуртка «Відповідальне споживання» Волинського обласного  еколого-натуралістичного центру Волинської обласної ради;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НАГОРОДЖУЮТЬСЯ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вихованці екологічного гуртка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Боратинського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ліцею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Боратинської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сільської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переможці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«Натюрморт»»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428868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вихованців гуртка «Відповідальне споживання» Волинського обласного  еколого-натуралістичного центру Волинської обласної ради;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sz="1600" dirty="0" smtClean="0"/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Дробишінець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Ярослав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учень «Луцького ліцею № 24»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Луцької міської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«Натюрморт»»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428868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вихованців гуртка «Відповідальне споживання» Волинського обласного  еколого-натуралістичного центру Волинської обласної ради;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Потейчук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Марта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вихованка  гуртків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комунального закладу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«Луцький міський Центр науково-технічної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творчості учнівської молоді Луцької міської ради»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«Натюрморт»»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428868" y="5786446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вихованців гуртка «Відповідальне споживання» Волинського обласного  еколого-натуралістичного центру Волинської обласної ради;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Куприянчик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Поліна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вихованка  гуртка «Туристичний»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Маневицького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ліцею № 2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Маневицької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селищної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«Натюрморт»»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428868" y="5786446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вихованців гуртка «Відповідальне споживання» Волинського обласного  еколого-натуралістичного центру Волинської обласної ради;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Остапчук Мілана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вихованка  гуртка «Туристичний»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Маневицького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ліцею № 2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Маневицької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селищної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«Натюрморт»»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428868" y="5786446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вихованців гуртка «Відповідальне споживання» Волинського обласного  еколого-натуралістичного центру Волинської обласної ради;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Оніщук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Яна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учениця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Любомльського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ліцею № 1 імені Наталії Ужвій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Любомльської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міської ради 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«Натюрморт»»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428868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вихованців гуртка «Відповідальне споживання» Волинського обласного  еколого-натуралістичного центру Волинської обласної ради;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/>
              <a:t> 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Сіжук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Вікторія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учениця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Нуйнівського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ліцею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Сошичненської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сільської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«Натюрморт»»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428868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вихованців гуртка «Відповідальне споживання» Волинського обласного  еколого-натуралістичного центру Волинської обласної ради;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/>
              <a:t> </a:t>
            </a:r>
          </a:p>
          <a:p>
            <a:pPr algn="ctr"/>
            <a:r>
              <a:rPr lang="ru-RU" sz="1600" dirty="0" smtClean="0"/>
              <a:t> 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Федонюк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Адам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учень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Бірківської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гімназії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Любомльської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міської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«Натюрморт»»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428868" y="557213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вихованців гуртка «Відповідальне споживання» Волинського обласного  еколого-натуралістичного центру Волинської обласної ради;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НАГОРОДЖУЮТЬСЯ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/>
              <a:t> 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учні 11 класу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Річицького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ліцею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Забродівської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сільської ради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ru-RU" sz="1600" dirty="0" smtClean="0"/>
              <a:t> 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переможці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«Натюрморт»»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428868" y="5357818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вихованців гуртка «Відповідальне споживання» Волинського обласного  еколого-натуралістичного центру Волинської обласної ради;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НАГОРОДЖУЮТЬСЯ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вихованці гуртка «Фізіологія рослин»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Щитинської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гімназії філії ОЗЗСО «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Черченський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ліцей</a:t>
            </a:r>
            <a:r>
              <a:rPr lang="uk-UA" sz="1600" dirty="0" smtClean="0"/>
              <a:t>»</a:t>
            </a:r>
          </a:p>
          <a:p>
            <a:pPr algn="ctr"/>
            <a:endParaRPr lang="uk-UA" sz="1600" dirty="0" smtClean="0"/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переможці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«Живий світ»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21494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НАГОРОДЖУЮЄТЬСЯ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Федчик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Анн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учениця «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Полицівського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ліцею»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Камінь-Каширської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міської ради</a:t>
            </a:r>
          </a:p>
          <a:p>
            <a:pPr algn="ctr"/>
            <a:endParaRPr lang="uk-UA" sz="1600" dirty="0" smtClean="0"/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«Експериментальне фото»»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428868" y="5500694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вихованців гуртка «Відповідальне споживання» Волинського обласного  еколого-натуралістичного центру Волинської обласної ради;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НАГОРОДЖУЮЄТЬСЯ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Неделюк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Валерія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учениця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Пісочненського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ліцею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Поворської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сільської рад</a:t>
            </a:r>
          </a:p>
          <a:p>
            <a:pPr algn="ctr"/>
            <a:endParaRPr lang="uk-UA" sz="1600" dirty="0" smtClean="0"/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«Експериментальне фото»»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428868" y="5500694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вихованців гуртка «Відповідальне споживання» Волинського обласного  еколого-натуралістичного центру Волинської обласної ради;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НАГОРОДЖУЮЄТЬСЯ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Максимюк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Ірина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учениця «Луцької гімназії № 20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Луцької міської ради»</a:t>
            </a:r>
          </a:p>
          <a:p>
            <a:pPr algn="ctr"/>
            <a:endParaRPr lang="uk-UA" sz="1600" dirty="0" smtClean="0"/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«Експериментальне фото»»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428868" y="5500694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вихованців гуртка «Відповідальне споживання» Волинського обласного  еколого-натуралістичного центру Волинської обласної ради;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НАГОРОДЖУЮЄТЬСЯ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Гарманюк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Вероніка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вихованка  учнівського лісництва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Будинку дитячої та юнацької творчості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Любешівської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селищної ради</a:t>
            </a:r>
          </a:p>
          <a:p>
            <a:pPr algn="ctr"/>
            <a:endParaRPr lang="uk-UA" sz="1600" dirty="0" smtClean="0"/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«Експериментальне фото»»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285992" y="5786446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вихованців гуртка «Відповідальне споживання» Волинського обласного  еколого-натуралістичного центру Волинської обласної ради;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НАГОРОДЖУЮЄТЬСЯ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Кобиль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Софія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вихованк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гуртка  «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Паперопластика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Ківерцівського центру позашкільної освіти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/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«Експериментальне фото»»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285992" y="5786446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вихованців гуртка «Відповідальне споживання» Волинського обласного  еколого-натуралістичного центру Волинської обласної ради;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956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ГРАМОТА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  <a:endParaRPr lang="uk-UA" sz="1600" dirty="0" smtClean="0"/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Романюк Анастасія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1600" smtClean="0">
                <a:latin typeface="Times New Roman" pitchFamily="18" charset="0"/>
                <a:cs typeface="Times New Roman" pitchFamily="18" charset="0"/>
              </a:rPr>
              <a:t>ихованка 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гуртків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Ратнівського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центру дитячої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та юнацької творчості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переможець  заочного конкурсу робіт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юних фотоаматорів «Моя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країна-Україна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номінації 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Пейзаж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123/о/д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500306" y="5500694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01249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1072</TotalTime>
  <Words>361</Words>
  <Application>Microsoft Office PowerPoint</Application>
  <PresentationFormat>Экран (4:3)</PresentationFormat>
  <Paragraphs>2107</Paragraphs>
  <Slides>95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95</vt:i4>
      </vt:variant>
    </vt:vector>
  </HeadingPairs>
  <TitlesOfParts>
    <vt:vector size="9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  <vt:lpstr>Слайд 56</vt:lpstr>
      <vt:lpstr>Слайд 57</vt:lpstr>
      <vt:lpstr>Слайд 58</vt:lpstr>
      <vt:lpstr>Слайд 59</vt:lpstr>
      <vt:lpstr>Слайд 60</vt:lpstr>
      <vt:lpstr>Слайд 61</vt:lpstr>
      <vt:lpstr>Слайд 62</vt:lpstr>
      <vt:lpstr>Слайд 63</vt:lpstr>
      <vt:lpstr>Слайд 64</vt:lpstr>
      <vt:lpstr>Слайд 65</vt:lpstr>
      <vt:lpstr>Слайд 66</vt:lpstr>
      <vt:lpstr>Слайд 67</vt:lpstr>
      <vt:lpstr>Слайд 68</vt:lpstr>
      <vt:lpstr>Слайд 69</vt:lpstr>
      <vt:lpstr>Слайд 70</vt:lpstr>
      <vt:lpstr>Слайд 71</vt:lpstr>
      <vt:lpstr>Слайд 72</vt:lpstr>
      <vt:lpstr>Слайд 73</vt:lpstr>
      <vt:lpstr>Слайд 74</vt:lpstr>
      <vt:lpstr>Слайд 75</vt:lpstr>
      <vt:lpstr>Слайд 76</vt:lpstr>
      <vt:lpstr>Слайд 77</vt:lpstr>
      <vt:lpstr>Слайд 78</vt:lpstr>
      <vt:lpstr>Слайд 79</vt:lpstr>
      <vt:lpstr>Слайд 80</vt:lpstr>
      <vt:lpstr>Слайд 81</vt:lpstr>
      <vt:lpstr>Слайд 82</vt:lpstr>
      <vt:lpstr>Слайд 83</vt:lpstr>
      <vt:lpstr>Слайд 84</vt:lpstr>
      <vt:lpstr>Слайд 85</vt:lpstr>
      <vt:lpstr>Слайд 86</vt:lpstr>
      <vt:lpstr>Слайд 87</vt:lpstr>
      <vt:lpstr>Слайд 88</vt:lpstr>
      <vt:lpstr>Слайд 89</vt:lpstr>
      <vt:lpstr>Слайд 90</vt:lpstr>
      <vt:lpstr>Слайд 91</vt:lpstr>
      <vt:lpstr>Слайд 92</vt:lpstr>
      <vt:lpstr>Слайд 93</vt:lpstr>
      <vt:lpstr>Слайд 94</vt:lpstr>
      <vt:lpstr>Слайд 95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Владелец</dc:creator>
  <cp:lastModifiedBy>ВОЕНЦ</cp:lastModifiedBy>
  <cp:revision>228</cp:revision>
  <cp:lastPrinted>2022-10-18T13:38:54Z</cp:lastPrinted>
  <dcterms:created xsi:type="dcterms:W3CDTF">2022-10-18T12:40:20Z</dcterms:created>
  <dcterms:modified xsi:type="dcterms:W3CDTF">2025-01-24T12:23:10Z</dcterms:modified>
</cp:coreProperties>
</file>