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6858000" cy="9144000" type="screen4x3"/>
  <p:notesSz cx="6865938" cy="9540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C18"/>
    <a:srgbClr val="2E39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14" y="8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Пилипюк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Інна Романівна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гуртків еколого-натуралістичного відділу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Центру позашкільної освіти м. Володимира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92932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Петрик Наталія  Іванівна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вчитель біології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В’язівненської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Любешівської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селищної  ради, керівник гуртків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614363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/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Куприянчик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Валентина Іванівна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творчості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дітей та юнацтва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Редько Людмила Валеріївна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методист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творчості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дітей та юнацтва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Бондарчук Лариса Михайлівна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завідувач організаційно-масовим відділом 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центру творчості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дітей та юнацтва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92932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Борсук Наталія Петрівна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гуртків комунального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«Палац учнівської молоді Луцької міської ради</a:t>
            </a:r>
            <a:r>
              <a:rPr lang="uk-UA" sz="1600" dirty="0" smtClean="0"/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Борсук Наталія Петрівна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гуртків комунального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«Палац учнівської молоді Луцької міської ради</a:t>
            </a:r>
            <a:r>
              <a:rPr lang="uk-UA" sz="1600" dirty="0" smtClean="0"/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285992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Сподарик Світлана Олександрівна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завідувач відділу інструктивно-методичного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центру Волинської обласної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92932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Стрільчук Ірина Вікторівна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методист Волинського обласного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92932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Мартинюк Лариса Антонівна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методист Волинського обласного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929322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Бобчук Віра Тимофіївна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директор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Горбачук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Тетяна Вікторівна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біології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Воютинського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ради, керівник гуртків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еколого-натуралістичного центру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Волинської обласної ради</a:t>
            </a:r>
          </a:p>
          <a:p>
            <a:pPr algn="ctr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635795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Коновалова Лариса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методист 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Вільчинська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Наталія Миколаївна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 гуртків 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Нікітюк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Ірина Петрівна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 гуртків 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Ольга Василівна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 гуртків 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Сахарук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Ірина Іванівна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керівник гуртків  закладу позашкільної освіти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«СТАНЦІЯ ЮНИХ НАТУРАЛІСТІВ МІСТА КОВЕЛЯ»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Вацик Віра Володимирівна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математики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Оконського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селищної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Колбасюк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Людмила Володимирівна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географії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Оконського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селищної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Невар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Оксана Степанівна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біології 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Оконського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Маневицької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селищної ради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педагогічний колектив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позашкільної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«СТАНЦІЯ ЮНИХ НАТУРАЛІСТІВ МІСТА КОВЕЛЯ</a:t>
            </a:r>
            <a:r>
              <a:rPr lang="uk-UA" sz="1600" dirty="0" smtClean="0"/>
              <a:t>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зайняте 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Іващук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Людмила Анатоліївна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вчитель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біології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Мервинського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ліцею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Берестечківської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зайняте 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Чирська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Неля Володимирівна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гуртків комунального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«Луцький міський Центр науково-технічної творчості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учнівської молоді Луцької міської ради»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Сірман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Світлана Леонідівна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гуртків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обласного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еколого-натуралістичного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центру Волинської обласної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643570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Балецький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Дмитро  Олександрович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керівник   гуртків  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Волинського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обласного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еколого-натуралістичного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центру Волинської обласної ради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uk-UA" sz="1600" smtClean="0">
                <a:latin typeface="Times New Roman" pitchFamily="18" charset="0"/>
                <a:cs typeface="Times New Roman" pitchFamily="18" charset="0"/>
              </a:rPr>
              <a:t> вчитель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Осівцівського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ліцею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Камінь-Каширської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міської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ради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зайняте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ІІІ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Бондар Ярослава Степанівна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методист  комунального закладу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«Луцький міський Центр науково-технічної творчості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учнівської молоді Луцької міської ради»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Члек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Олена Віталіївна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вчитель початкових класів о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порн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заклад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Торчинський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Бенесь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Інна Георгіївна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вчитель початкових класів о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порн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заклад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Торчинський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ліцей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Торчинської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селищної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Свистунов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Євгені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Михайлівн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директор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Нововолинськ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центр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юнацької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Височанськ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Людмил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Орестівн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заступник директора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Нововолинськ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дитячої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юнацької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творчості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357430" y="5857884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4938" b="6691"/>
          <a:stretch/>
        </p:blipFill>
        <p:spPr>
          <a:xfrm flipH="1">
            <a:off x="0" y="0"/>
            <a:ext cx="6858000" cy="22322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595" b="17834"/>
          <a:stretch/>
        </p:blipFill>
        <p:spPr>
          <a:xfrm>
            <a:off x="25964" y="6500826"/>
            <a:ext cx="6858000" cy="26431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86124" y="0"/>
            <a:ext cx="2448272" cy="1044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8" descr="d:\Владелец\Desktop\336908805_924068785390018_4553878899999936506_n.jpg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45" t="19474" r="16130" b="23684"/>
          <a:stretch/>
        </p:blipFill>
        <p:spPr bwMode="auto">
          <a:xfrm>
            <a:off x="285728" y="1428728"/>
            <a:ext cx="1555731" cy="117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6058" y="0"/>
            <a:ext cx="38074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ДИПЛОМ</a:t>
            </a:r>
            <a:endParaRPr lang="ru-RU" sz="5400" b="1" cap="none" spc="0" dirty="0">
              <a:ln w="1905"/>
              <a:solidFill>
                <a:schemeClr val="accent3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14546"/>
            <a:ext cx="6858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 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ИНСЬКА ОБЛАСНА </a:t>
            </a:r>
            <a:r>
              <a:rPr lang="uk-UA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ВОЛИНСЬКИЙ ОБЛАСНИЙ </a:t>
            </a: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6361113" algn="l"/>
              </a:tabLs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ЕКОЛОГО-НАТУРАЛІСТИЧНИЙ  </a:t>
            </a:r>
            <a:r>
              <a:rPr lang="ru-RU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endParaRPr lang="ru-RU" sz="16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uk-UA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НАГОРОДЖУЄТЬСЯ</a:t>
            </a:r>
          </a:p>
          <a:p>
            <a:pPr algn="ctr"/>
            <a:r>
              <a:rPr lang="uk-UA" sz="1400" dirty="0" smtClean="0"/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Сергійчук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Ольга Василівна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вчитель біології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Мстишинської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гімназії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Боратинської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сільської ради, керівник гуртків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Волинського обласного еколого-натуралістичного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центру Волинської обласної ради</a:t>
            </a:r>
            <a:endParaRPr lang="uk-U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зайняте ІІ місце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Всеукраїнського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конкурсу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рукописів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віртуальних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еколого-натуралістичного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позашкілля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  Директор                                               Валентина ОСТАПЧУК</a:t>
            </a:r>
          </a:p>
          <a:p>
            <a:pPr algn="ctr"/>
            <a:endParaRPr lang="uk-UA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1950"/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Наказ № 124 /о/д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2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 від 30.12.2024року</a:t>
            </a:r>
          </a:p>
          <a:p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. Луцьк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/>
          <a:srcRect r="20000" b="11264"/>
          <a:stretch>
            <a:fillRect/>
          </a:stretch>
        </p:blipFill>
        <p:spPr bwMode="auto">
          <a:xfrm>
            <a:off x="2428868" y="6143636"/>
            <a:ext cx="1357322" cy="809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001249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31</Words>
  <Application>Microsoft Office PowerPoint</Application>
  <PresentationFormat>Экран (4:3)</PresentationFormat>
  <Paragraphs>699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ВОЕНЦ</cp:lastModifiedBy>
  <cp:revision>94</cp:revision>
  <cp:lastPrinted>2022-10-18T13:38:54Z</cp:lastPrinted>
  <dcterms:created xsi:type="dcterms:W3CDTF">2022-10-18T12:40:20Z</dcterms:created>
  <dcterms:modified xsi:type="dcterms:W3CDTF">2025-01-23T08:57:57Z</dcterms:modified>
</cp:coreProperties>
</file>