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</p:sldIdLst>
  <p:sldSz cx="6858000" cy="9144000" type="screen4x3"/>
  <p:notesSz cx="6865938" cy="9540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C18"/>
    <a:srgbClr val="2E39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14" y="8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Жолоб Олександр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Жиричівського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Ратнівської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/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Босак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Альбін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Житнівськ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ю»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Домаль Дарина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Любомльського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 № 1 імені Наталії Ужвій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Любомльської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Бащук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Ульяна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Замшанівського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Забродівської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Мосюк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Анастасія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гуртка «Горщечкові рослини»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Воютинського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Гапонюк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Марія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Галиновільської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Старовижівська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селищна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Крикота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Руф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Смолярівського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Старовижівської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Коровайчук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Діана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Скірченської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Лацик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Павло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Ліцею № 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смт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Іваничі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Іваничівської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/>
              <a:t>Лопушик</a:t>
            </a:r>
            <a:r>
              <a:rPr lang="uk-UA" sz="1600" dirty="0" smtClean="0"/>
              <a:t> Софія</a:t>
            </a:r>
          </a:p>
          <a:p>
            <a:pPr algn="ctr"/>
            <a:r>
              <a:rPr lang="uk-UA" sz="1600" dirty="0" smtClean="0"/>
              <a:t> вихованка гуртка «Туристичний»</a:t>
            </a:r>
          </a:p>
          <a:p>
            <a:pPr algn="ctr"/>
            <a:r>
              <a:rPr lang="uk-UA" sz="1600" dirty="0" smtClean="0"/>
              <a:t> </a:t>
            </a:r>
            <a:r>
              <a:rPr lang="uk-UA" sz="1600" dirty="0" err="1" smtClean="0"/>
              <a:t>Маневицького</a:t>
            </a:r>
            <a:r>
              <a:rPr lang="uk-UA" sz="1600" dirty="0" smtClean="0"/>
              <a:t> ліцею № 2 </a:t>
            </a:r>
            <a:r>
              <a:rPr lang="uk-UA" sz="1600" dirty="0" err="1" smtClean="0"/>
              <a:t>Маневицької</a:t>
            </a:r>
            <a:r>
              <a:rPr lang="uk-UA" sz="1600" dirty="0" smtClean="0"/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Бобік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Вячеслав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  опорного  закладу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Колківський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Колківської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Сірман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Владислав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вихованець гуртків Волинського обласного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еколого-натуралістичного центру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715008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Борисюк Денис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учень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Городоцької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– філії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опорного закладу загальної середньої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Прилісненський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Прилісненської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області»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600076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Галівода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Анна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Нововолинського ліцею № 5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Панасюк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Скобелківської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гімназії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Горохівської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Якушик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Соломія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учениця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Кортеліського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Василя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Корнелюка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Ратнівської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Карпюк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Владислав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Мокрецької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Турійської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28638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Макаров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Назар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Залісці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Копачівської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Давидюк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Анастасія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гуртка «Біологія тварин»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Хотешівського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ліцею»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28638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Ярошик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Родіон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Великоглушанського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Карпук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Микола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 гімназії села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Яревище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Дубечненської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Потапчук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Маргарита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 ліцею с.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Кримне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Ковельтського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району   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Уєвич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Юрій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вихованець гуртків Волинського обласного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еколого-натуралістичного центру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715008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Гагаловська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Анастасія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 «Луцького ліцей № 22 Луцької міської ради»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гуртків  Волинського обласного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еколого-натуралістичного центру 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15008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Сардаківськ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Владислав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вихован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ець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овочівники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Волинського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обласного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центру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Гудко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Маргарита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 гуртків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Ратнівського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дитячої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та юнацької творчості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Лещук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Роман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вихованець гуртків Волинського обласного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еколого-натуралістичного центру 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/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Янчук Орест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«Луцького  ліцею № 11 Луцької міської ради</a:t>
            </a:r>
            <a:r>
              <a:rPr lang="uk-UA" sz="1600" dirty="0" smtClean="0"/>
              <a:t>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Ханас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Богдан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 «Луцького ліцею № 2 Луцької міської ради</a:t>
            </a:r>
            <a:r>
              <a:rPr lang="uk-UA" sz="1600" dirty="0" smtClean="0"/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Михнюк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Артем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 «Луцького ліцею № 2 Луцької міської ради»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Нікітюк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Арсен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вихованець гуртка «Квіткова планета» закладу позашкільної освіти «СТАНЦІЯ ЮНИХ НАТУРАЛІСТІВ МІСТА КОВЕЛЯ»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Василюк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Марта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закладу загальної середньої освіти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Горішненський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Берестечківської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Кривець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Владислав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Любохинівського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Дубечненської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Шевчук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Павл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студент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коммунального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закладу професійної освіти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Нововолинський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 професійної освіти</a:t>
            </a:r>
            <a:r>
              <a:rPr lang="uk-UA" sz="1600" dirty="0" smtClean="0"/>
              <a:t>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715008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Мигель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Марія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Білостоцької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гімназії-філії опорного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закладу загальної середньої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Торчинський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143116" y="5715008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Ратанчук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Костянтин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Поромівськ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Поромівської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400" dirty="0" smtClean="0"/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Дручок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Софія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Чорнизького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імені Володимира Мельника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Колківської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Стернічук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Ілля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Морозовичівської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Поромівської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Маковецька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Варвара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гуртка «Юні знавці природи» 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Нововолинського центру дитячої та юнацької творчості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42925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Ярмошевич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Роман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Люблинецьк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Стрільчук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Ярослав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Великояблуньківського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Гарват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Анна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гуртка «Юні натуралісти-дослідники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еколого-натуралістичного центру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Глова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Вероніка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Смолярівського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Старовижівської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Стельмащук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Дем’ян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«Луцької гімназії № 12 Луцької міської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28638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Дідицька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Дарина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вихованка гуртка  "Юні лісівники"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Замшанівського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Забродівської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вихованці гуртка «Юні дослідники природи»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Мстишинської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Боратинської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28638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Малащук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Видертськ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ю»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Дробот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Вікторія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вихованка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гуртків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відділу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Нововолинського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юнацької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Медляк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Софія</a:t>
            </a:r>
          </a:p>
          <a:p>
            <a:pPr algn="ctr" fontAlgn="base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гуртка «Туристичний» </a:t>
            </a:r>
          </a:p>
          <a:p>
            <a:pPr algn="ctr" fontAlgn="base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Нововолинського центру  дитячо-юнацької творчості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Панасевич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Дарина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Скірченської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Луцюк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Констянтин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Радомишльськ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Боратинської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Пархомук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Влада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Згоранського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Головненської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Литвиненко Ірина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«Луцького ліцею № 21 імені Михайла Кравчука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Луцької міської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Стрекалюк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Орест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учень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Городненської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гімназії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Любомльської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Дудка Роман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Замшанівського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Забродівської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Чирко Єва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комунального  закладу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«Палац учнівської молоді Луцької міської ради»</a:t>
            </a:r>
            <a:endParaRPr lang="uk-U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Матвіюк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Дарина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опарного  закладу загальної середньої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Гірниківсикий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Ратнівської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Приходько Софія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опорного закладу загальної середньої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Прилісненський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Прилісненської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Коновалюк  Ігор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 комунального  закладу загальної середньої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«Луцький ліцей № 9 Луцької міської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Бегаль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Ірин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учениця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Кримне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Дубечненськ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Бачинський Максим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Мирківської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Горохівської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Шелкович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Аліна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Куликовичівської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Колківської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Шумик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Артем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 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Полицівського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Тарасюк Анна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№ 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Ковалик Інна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Погулянківської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Ковальська Катерина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Клепачівської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№ 35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Луцької міської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Войтюк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Ірина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  «Ліцею № 25 Луцької міської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Клекоцюк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Максим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Забузького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Рівненської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сільської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Невядомська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Владислава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гуртка «Цифрова фотографія»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позашкільної освіти м. Володимира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вихованці гуртка «Юні орнітологи»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розвитку та творчості дітей та юнацтва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Колківської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«Жанрове фото»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Пилюк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Тетяна Іванівна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вчитель біології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Луцького ліцею № 22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Луцької міської ради»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Репортажний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портрет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вихованці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«Флористика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фітодизайн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інтер’єру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Волинського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центру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Репортажний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портрет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вихованці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фотоклубу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EL TIME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юнацької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Локачинської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Репортажний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портрет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вихованці гуртка «Відповідальне споживання»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Волинського обласного  еколого-натуралістичного центру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обласної ради 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Репортажний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портрет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Чабан Кіра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Руднянської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філії опорного закладу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загальної середньої освіти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Смідинський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ліцей»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Репортажний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портрет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/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Мельник Зоряна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гуртка «Біологія рослин»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Волинського обласного еколого-натуралістичного центру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обласної 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Грищук Софія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гуртка «Біологія тварин»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еколого-натуралістичного центру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Зінчук Софія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гуртка «Природа-чарівниця» закладу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позашкільної освіти «СТАНЦІЯ ЮНИХ НАТУРАЛІСТІВ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МІСТА КОВЕЛЯ»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/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Федорук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Орися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гуртка «Біологія тварин»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еколого-натуралістичного центру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вихованці екологічного гуртка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Боратинського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Боратинської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/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Дробишінець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Ярослав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учень «Луцького ліцею № 24»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Луцької міської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Потейчук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Марта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 гуртків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комунального закладу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«Луцький міський Центр науково-технічної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творчості учнівської молоді Луцької міської ради»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Куприянчик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Поліна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 гуртка «Туристичний»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ліцею № 2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Остапчук Мілана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вихованка  гуртка «Туристичний»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ліцею № 2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Оніщук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Яна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Любомльського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№ 1 імені Наталії Ужвій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Любомльської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ради 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/>
              <a:t> 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Сіжук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Вікторія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Нуйнівського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Сошичненської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/>
              <a:t> </a:t>
            </a:r>
          </a:p>
          <a:p>
            <a:pPr algn="ctr"/>
            <a:r>
              <a:rPr lang="ru-RU" sz="1600" dirty="0" smtClean="0"/>
              <a:t>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Федонюк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Адам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Бірківської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Любомльської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7213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/>
              <a:t> 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учні 11 класу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Річицького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Забродівської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600" dirty="0" smtClean="0"/>
              <a:t> 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«Натюрморт»»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357818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вихованці гуртка «Фізіологія рослин»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Щитинської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філії ОЗЗСО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Черченський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ліцей</a:t>
            </a:r>
            <a:r>
              <a:rPr lang="uk-UA" sz="1600" dirty="0" smtClean="0"/>
              <a:t>»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переможці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«Живий світ»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21494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Федчик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учениця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Полицівського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міської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«Експериментальне фото»»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Неделюк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Валерія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Пісочненського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Поворської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«Експериментальне фото»»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Максимюк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Ірина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учениця «Луцької гімназії № 20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Луцької міської ради»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«Експериментальне фото»»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Гарманюк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Вероніка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вихованка  учнівського лісництва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Будинку дитячої та юнацької творчості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Любешівської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ради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«Експериментальне фото»»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НАГОРОДЖУЮЄТЬСЯ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Кобиль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Софія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вихованк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гуртка 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Паперопластика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Ківерцівського центру позашкільної освіти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«Експериментальне фото»»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78644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вихованців гуртка «Відповідальне споживання» Волинського обласного  еколого-натуралістичного центру Волинської обласної ради;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956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ГРАМОТА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  <a:endParaRPr lang="uk-UA" sz="1600" dirty="0" smtClean="0"/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Романюк Анастасія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ихованка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гуртків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Ратнівського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дитячої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та юнацької творчості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переможець  заочного конкурсу робіт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юних фотоаматорів «Моя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країна-Україна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номінації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123/о/д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500306" y="550069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0124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361</Words>
  <Application>Microsoft Office PowerPoint</Application>
  <PresentationFormat>Экран (4:3)</PresentationFormat>
  <Paragraphs>2107</Paragraphs>
  <Slides>95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95</vt:i4>
      </vt:variant>
    </vt:vector>
  </HeadingPairs>
  <TitlesOfParts>
    <vt:vector size="9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ВОЕНЦ</cp:lastModifiedBy>
  <cp:revision>228</cp:revision>
  <cp:lastPrinted>2022-10-18T13:38:54Z</cp:lastPrinted>
  <dcterms:created xsi:type="dcterms:W3CDTF">2022-10-18T12:40:20Z</dcterms:created>
  <dcterms:modified xsi:type="dcterms:W3CDTF">2025-01-24T12:23:10Z</dcterms:modified>
</cp:coreProperties>
</file>