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7" r:id="rId3"/>
    <p:sldId id="279" r:id="rId4"/>
    <p:sldId id="282" r:id="rId5"/>
    <p:sldId id="278" r:id="rId6"/>
    <p:sldId id="283" r:id="rId7"/>
    <p:sldId id="284" r:id="rId8"/>
    <p:sldId id="285" r:id="rId9"/>
    <p:sldId id="286" r:id="rId10"/>
    <p:sldId id="287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86" autoAdjust="0"/>
    <p:restoredTop sz="94660"/>
  </p:normalViewPr>
  <p:slideViewPr>
    <p:cSldViewPr>
      <p:cViewPr>
        <p:scale>
          <a:sx n="100" d="100"/>
          <a:sy n="100" d="100"/>
        </p:scale>
        <p:origin x="-984" y="29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EBE4F-791A-410A-807E-A158178AE812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FB526-8BD9-4200-8AC7-248F79DA6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FB526-8BD9-4200-8AC7-248F79DA640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FB526-8BD9-4200-8AC7-248F79DA640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FB526-8BD9-4200-8AC7-248F79DA640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FB526-8BD9-4200-8AC7-248F79DA640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FB526-8BD9-4200-8AC7-248F79DA640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FB526-8BD9-4200-8AC7-248F79DA640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FB526-8BD9-4200-8AC7-248F79DA640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FB526-8BD9-4200-8AC7-248F79DA640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FB526-8BD9-4200-8AC7-248F79DA640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FB526-8BD9-4200-8AC7-248F79DA640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52" y="4429124"/>
            <a:ext cx="642942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/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1400" b="1" cap="none" spc="0" dirty="0" smtClean="0">
                <a:ln/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а зайняте І місце</a:t>
            </a: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обласному етапі Всеукраїнського конкурсу 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Еко-Техно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Україна 2024»</a:t>
            </a:r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секції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“Науки</a:t>
            </a:r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рослини”</a:t>
            </a:r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“Україна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Європа -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Світ”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6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802" y="1500166"/>
            <a:ext cx="307183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/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endParaRPr lang="uk-UA" sz="2000" b="1" cap="none" spc="0" dirty="0" smtClean="0">
              <a:ln/>
              <a:solidFill>
                <a:srgbClr val="51652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НАГОРОДЖУЄ</a:t>
            </a:r>
            <a:endParaRPr lang="ru-RU" sz="2000" b="1" cap="none" spc="0" dirty="0">
              <a:ln/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76820b2570ca8f3d1132e0945f6c6f1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16" y="6929455"/>
            <a:ext cx="3143272" cy="22145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-37126" y="5500694"/>
            <a:ext cx="6895126" cy="19697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uk-UA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uk-UA" sz="1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uk-UA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Директор                                                                        Валентина   ОСТАПЧУК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Наказ від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endParaRPr lang="uk-UA" sz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30.01.202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№ 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о/</a:t>
            </a:r>
            <a:r>
              <a:rPr lang="ru-RU" sz="1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" name="Рисунок 16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14414"/>
            <a:ext cx="2389236" cy="1822518"/>
          </a:xfrm>
          <a:prstGeom prst="rect">
            <a:avLst/>
          </a:prstGeom>
        </p:spPr>
      </p:pic>
      <p:pic>
        <p:nvPicPr>
          <p:cNvPr id="19" name="Рисунок 18" descr="images.jpg"/>
          <p:cNvPicPr>
            <a:picLocks noChangeAspect="1"/>
          </p:cNvPicPr>
          <p:nvPr/>
        </p:nvPicPr>
        <p:blipFill>
          <a:blip r:embed="rId5"/>
          <a:srcRect l="7246" r="5797"/>
          <a:stretch>
            <a:fillRect/>
          </a:stretch>
        </p:blipFill>
        <p:spPr>
          <a:xfrm>
            <a:off x="4929198" y="928662"/>
            <a:ext cx="1714512" cy="164307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928934" y="8805446"/>
            <a:ext cx="9685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1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М. Луцьк</a:t>
            </a:r>
            <a:endParaRPr lang="ru-RU" sz="1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8" y="0"/>
            <a:ext cx="52697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Волинська обласна рада</a:t>
            </a:r>
          </a:p>
          <a:p>
            <a:pPr algn="ctr"/>
            <a:r>
              <a:rPr lang="uk-U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</a:t>
            </a:r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40" y="2571736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 smtClean="0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CAC7CF4F-7862-49D0-8BFC-5ABEF0BD0CC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328" t="52431" r="43650" b="25497"/>
          <a:stretch/>
        </p:blipFill>
        <p:spPr>
          <a:xfrm>
            <a:off x="1214422" y="6000760"/>
            <a:ext cx="1713677" cy="1909033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8964AFF-DB7A-4CDC-A57A-E8C520E126C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61" t="42544" r="44813" b="46634"/>
          <a:stretch/>
        </p:blipFill>
        <p:spPr>
          <a:xfrm>
            <a:off x="2428868" y="6286512"/>
            <a:ext cx="1285884" cy="121444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071678" y="2786050"/>
            <a:ext cx="342902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Котюка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Василя, 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комунального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Луцький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ліцей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№ 21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М. Кравчука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Луцької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Волинської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( керівники: </a:t>
            </a:r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Музиченко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 Оксана Семенівна, кандидат біологічних наук, доцент Волинського національного університету імені Лесі Українки, </a:t>
            </a:r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Котюк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 Оксана Миколаївна, вчитель біології),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52" y="4429124"/>
            <a:ext cx="6429420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з</a:t>
            </a:r>
            <a:r>
              <a:rPr lang="uk-UA" sz="1400" b="1" cap="none" spc="0" dirty="0" smtClean="0">
                <a:ln/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а зайняте ІІ місце</a:t>
            </a: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обласному етапі Всеукраїнського конкурсу 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Еко-Техно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Україна 2024»</a:t>
            </a:r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секції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“Поведінкові</a:t>
            </a:r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суспільні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науки”</a:t>
            </a:r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“Україна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Європа -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Світ”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6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802" y="1500166"/>
            <a:ext cx="307183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/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endParaRPr lang="uk-UA" sz="2000" b="1" cap="none" spc="0" dirty="0" smtClean="0">
              <a:ln/>
              <a:solidFill>
                <a:srgbClr val="51652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НАГОРОДЖУЄ</a:t>
            </a:r>
            <a:endParaRPr lang="ru-RU" sz="2000" b="1" cap="none" spc="0" dirty="0">
              <a:ln/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76820b2570ca8f3d1132e0945f6c6f1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16" y="6929455"/>
            <a:ext cx="3143272" cy="22145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-37126" y="5500694"/>
            <a:ext cx="6895126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uk-UA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uk-UA" sz="1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Директор                                                                        Валентина   ОСТАПЧУК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Наказ від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endParaRPr lang="uk-UA" sz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30.01.202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№ 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о/</a:t>
            </a:r>
            <a:r>
              <a:rPr lang="ru-RU" sz="1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" name="Рисунок 16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14414"/>
            <a:ext cx="2389236" cy="1822518"/>
          </a:xfrm>
          <a:prstGeom prst="rect">
            <a:avLst/>
          </a:prstGeom>
        </p:spPr>
      </p:pic>
      <p:pic>
        <p:nvPicPr>
          <p:cNvPr id="19" name="Рисунок 18" descr="images.jpg"/>
          <p:cNvPicPr>
            <a:picLocks noChangeAspect="1"/>
          </p:cNvPicPr>
          <p:nvPr/>
        </p:nvPicPr>
        <p:blipFill>
          <a:blip r:embed="rId5"/>
          <a:srcRect l="7246" r="5797"/>
          <a:stretch>
            <a:fillRect/>
          </a:stretch>
        </p:blipFill>
        <p:spPr>
          <a:xfrm>
            <a:off x="4929198" y="928662"/>
            <a:ext cx="1714512" cy="164307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928934" y="8805446"/>
            <a:ext cx="9685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1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М. Луцьк</a:t>
            </a:r>
            <a:endParaRPr lang="ru-RU" sz="1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8" y="0"/>
            <a:ext cx="52697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Волинська обласна рада</a:t>
            </a:r>
          </a:p>
          <a:p>
            <a:pPr algn="ctr"/>
            <a:r>
              <a:rPr lang="uk-U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</a:t>
            </a:r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40" y="2571736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 smtClean="0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CAC7CF4F-7862-49D0-8BFC-5ABEF0BD0CC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328" t="52431" r="43650" b="25497"/>
          <a:stretch/>
        </p:blipFill>
        <p:spPr>
          <a:xfrm>
            <a:off x="1142984" y="5643570"/>
            <a:ext cx="1713677" cy="142876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8964AFF-DB7A-4CDC-A57A-E8C520E126C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61" t="42544" r="44813" b="46634"/>
          <a:stretch/>
        </p:blipFill>
        <p:spPr>
          <a:xfrm>
            <a:off x="2786058" y="5643570"/>
            <a:ext cx="947927" cy="164307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071678" y="2714612"/>
            <a:ext cx="27860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Рибальченко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Софію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ученицю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Старовижівського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ліцею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Старовижівської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селищної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Ковельського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району</a:t>
            </a:r>
          </a:p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Новік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 Тамара Адамівна, вчитель біології),</a:t>
            </a:r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52" y="4429124"/>
            <a:ext cx="6429420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з</a:t>
            </a:r>
            <a:r>
              <a:rPr lang="uk-UA" sz="1400" b="1" cap="none" spc="0" dirty="0" smtClean="0">
                <a:ln/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а зайняте І місце</a:t>
            </a: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обласному етапі Всеукраїнського конкурсу 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Еко-Техно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Україна 2024»</a:t>
            </a:r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секції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“Науки</a:t>
            </a:r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рослини”</a:t>
            </a:r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“Україна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Європа -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Світ”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6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802" y="1500166"/>
            <a:ext cx="307183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/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endParaRPr lang="uk-UA" sz="2000" b="1" cap="none" spc="0" dirty="0" smtClean="0">
              <a:ln/>
              <a:solidFill>
                <a:srgbClr val="51652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НАГОРОДЖУЄ</a:t>
            </a:r>
            <a:endParaRPr lang="ru-RU" sz="2000" b="1" cap="none" spc="0" dirty="0">
              <a:ln/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76820b2570ca8f3d1132e0945f6c6f1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16" y="6929455"/>
            <a:ext cx="3143272" cy="22145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-37126" y="5500694"/>
            <a:ext cx="6895126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uk-UA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uk-UA" sz="1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 Директор                                                                        Валентина   ОСТАПЧУК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Наказ від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endParaRPr lang="uk-UA" sz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30.01.202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№ 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о/</a:t>
            </a:r>
            <a:r>
              <a:rPr lang="ru-RU" sz="1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" name="Рисунок 16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14414"/>
            <a:ext cx="2389236" cy="1822518"/>
          </a:xfrm>
          <a:prstGeom prst="rect">
            <a:avLst/>
          </a:prstGeom>
        </p:spPr>
      </p:pic>
      <p:pic>
        <p:nvPicPr>
          <p:cNvPr id="19" name="Рисунок 18" descr="images.jpg"/>
          <p:cNvPicPr>
            <a:picLocks noChangeAspect="1"/>
          </p:cNvPicPr>
          <p:nvPr/>
        </p:nvPicPr>
        <p:blipFill>
          <a:blip r:embed="rId5"/>
          <a:srcRect l="7246" r="5797"/>
          <a:stretch>
            <a:fillRect/>
          </a:stretch>
        </p:blipFill>
        <p:spPr>
          <a:xfrm>
            <a:off x="4929198" y="928662"/>
            <a:ext cx="1714512" cy="164307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928934" y="8805446"/>
            <a:ext cx="9685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1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М. Луцьк</a:t>
            </a:r>
            <a:endParaRPr lang="ru-RU" sz="1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8" y="0"/>
            <a:ext cx="52697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Волинська обласна рада</a:t>
            </a:r>
          </a:p>
          <a:p>
            <a:pPr algn="ctr"/>
            <a:r>
              <a:rPr lang="uk-U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</a:t>
            </a:r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40" y="2571736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 smtClean="0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CAC7CF4F-7862-49D0-8BFC-5ABEF0BD0CC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328" t="52431" r="43650" b="25497"/>
          <a:stretch/>
        </p:blipFill>
        <p:spPr>
          <a:xfrm>
            <a:off x="1071546" y="5572132"/>
            <a:ext cx="1713677" cy="1909033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8964AFF-DB7A-4CDC-A57A-E8C520E126C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61" t="42544" r="44813" b="46634"/>
          <a:stretch/>
        </p:blipFill>
        <p:spPr>
          <a:xfrm>
            <a:off x="2643182" y="5929322"/>
            <a:ext cx="1285884" cy="121444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14500" y="2857488"/>
            <a:ext cx="3429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Головій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Ніку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ученицю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9 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Старовижівського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ліцею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Старовижівської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селищної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ради 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Ковельського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району</a:t>
            </a:r>
          </a:p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Новік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 Тамара Адамівна, вчитель біології),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52" y="4429124"/>
            <a:ext cx="6429420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/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</a:t>
            </a:r>
            <a:r>
              <a:rPr lang="uk-UA" sz="1400" b="1" cap="none" spc="0" dirty="0" smtClean="0">
                <a:ln/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а зайняте І місце</a:t>
            </a: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обласному етапі Всеукраїнського конкурсу 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Еко-Техно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Україна 2024»</a:t>
            </a:r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секції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“Науки</a:t>
            </a:r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тварин”</a:t>
            </a:r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“Україна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Європа -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Світ”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6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802" y="1500166"/>
            <a:ext cx="307183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/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endParaRPr lang="uk-UA" sz="2000" b="1" cap="none" spc="0" dirty="0" smtClean="0">
              <a:ln/>
              <a:solidFill>
                <a:srgbClr val="51652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НАГОРОДЖУЄ</a:t>
            </a:r>
            <a:endParaRPr lang="ru-RU" sz="2000" b="1" cap="none" spc="0" dirty="0">
              <a:ln/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76820b2570ca8f3d1132e0945f6c6f1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16" y="6929455"/>
            <a:ext cx="3143272" cy="22145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-37126" y="5500694"/>
            <a:ext cx="6895126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uk-UA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uk-UA" sz="1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 Директор                                                                        Валентина   ОСТАПЧУК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Наказ від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endParaRPr lang="uk-UA" sz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30.01.202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№ 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о/</a:t>
            </a:r>
            <a:r>
              <a:rPr lang="ru-RU" sz="1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" name="Рисунок 16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14414"/>
            <a:ext cx="2389236" cy="1822518"/>
          </a:xfrm>
          <a:prstGeom prst="rect">
            <a:avLst/>
          </a:prstGeom>
        </p:spPr>
      </p:pic>
      <p:pic>
        <p:nvPicPr>
          <p:cNvPr id="19" name="Рисунок 18" descr="images.jpg"/>
          <p:cNvPicPr>
            <a:picLocks noChangeAspect="1"/>
          </p:cNvPicPr>
          <p:nvPr/>
        </p:nvPicPr>
        <p:blipFill>
          <a:blip r:embed="rId5"/>
          <a:srcRect l="7246" r="5797"/>
          <a:stretch>
            <a:fillRect/>
          </a:stretch>
        </p:blipFill>
        <p:spPr>
          <a:xfrm>
            <a:off x="4929198" y="928662"/>
            <a:ext cx="1714512" cy="164307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928934" y="8805446"/>
            <a:ext cx="9685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1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М. Луцьк</a:t>
            </a:r>
            <a:endParaRPr lang="ru-RU" sz="1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8" y="0"/>
            <a:ext cx="52697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Волинська обласна рада</a:t>
            </a:r>
          </a:p>
          <a:p>
            <a:pPr algn="ctr"/>
            <a:r>
              <a:rPr lang="uk-U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</a:t>
            </a:r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40" y="2571736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 smtClean="0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CAC7CF4F-7862-49D0-8BFC-5ABEF0BD0CC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328" t="52431" r="43650" b="25497"/>
          <a:stretch/>
        </p:blipFill>
        <p:spPr>
          <a:xfrm>
            <a:off x="1071546" y="5572132"/>
            <a:ext cx="1713677" cy="1909033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8964AFF-DB7A-4CDC-A57A-E8C520E126C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61" t="42544" r="44813" b="46634"/>
          <a:stretch/>
        </p:blipFill>
        <p:spPr>
          <a:xfrm>
            <a:off x="2643182" y="5929322"/>
            <a:ext cx="1285884" cy="121444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857364" y="2571736"/>
            <a:ext cx="378619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Дудич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Софію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ученицю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комунального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закладу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Луцька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гімназія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№ 21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М. Кравчука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Луцької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Волинської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(керівники: Теплюк Вадим Сергійович,  кандидат біологічних наук, доцент кафедри зоології Волинського національного університету ім. Лесі Українки, </a:t>
            </a:r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Котюк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 Оксана Миколаївна, вчитель біології),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52" y="4429124"/>
            <a:ext cx="6429420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з</a:t>
            </a:r>
            <a:r>
              <a:rPr lang="uk-UA" sz="1400" b="1" cap="none" spc="0" dirty="0" smtClean="0">
                <a:ln/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а зайняте І місце</a:t>
            </a: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обласному етапі Всеукраїнського конкурсу 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Еко-Техно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Україна 2024»</a:t>
            </a:r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секції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“Науки</a:t>
            </a:r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тварин”</a:t>
            </a:r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“Україна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Європа -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Світ”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6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802" y="1500166"/>
            <a:ext cx="307183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/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endParaRPr lang="uk-UA" sz="2000" b="1" cap="none" spc="0" dirty="0" smtClean="0">
              <a:ln/>
              <a:solidFill>
                <a:srgbClr val="51652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НАГОРОДЖУЄ</a:t>
            </a:r>
            <a:endParaRPr lang="ru-RU" sz="2000" b="1" cap="none" spc="0" dirty="0">
              <a:ln/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76820b2570ca8f3d1132e0945f6c6f1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16" y="6929455"/>
            <a:ext cx="3143272" cy="22145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-37126" y="5500694"/>
            <a:ext cx="6895126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uk-UA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uk-UA" sz="1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 Директор                                                                        Валентина   ОСТАПЧУК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Наказ від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endParaRPr lang="uk-UA" sz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30.01.202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№ 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о/</a:t>
            </a:r>
            <a:r>
              <a:rPr lang="ru-RU" sz="1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" name="Рисунок 16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14414"/>
            <a:ext cx="2389236" cy="1822518"/>
          </a:xfrm>
          <a:prstGeom prst="rect">
            <a:avLst/>
          </a:prstGeom>
        </p:spPr>
      </p:pic>
      <p:pic>
        <p:nvPicPr>
          <p:cNvPr id="19" name="Рисунок 18" descr="images.jpg"/>
          <p:cNvPicPr>
            <a:picLocks noChangeAspect="1"/>
          </p:cNvPicPr>
          <p:nvPr/>
        </p:nvPicPr>
        <p:blipFill>
          <a:blip r:embed="rId5"/>
          <a:srcRect l="7246" r="5797"/>
          <a:stretch>
            <a:fillRect/>
          </a:stretch>
        </p:blipFill>
        <p:spPr>
          <a:xfrm>
            <a:off x="4929198" y="928662"/>
            <a:ext cx="1714512" cy="164307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928934" y="8805446"/>
            <a:ext cx="9685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1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М. Луцьк</a:t>
            </a:r>
            <a:endParaRPr lang="ru-RU" sz="1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8" y="0"/>
            <a:ext cx="52697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Волинська обласна рада</a:t>
            </a:r>
          </a:p>
          <a:p>
            <a:pPr algn="ctr"/>
            <a:r>
              <a:rPr lang="uk-U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</a:t>
            </a:r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40" y="2571736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 smtClean="0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CAC7CF4F-7862-49D0-8BFC-5ABEF0BD0CC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328" t="52431" r="43650" b="25497"/>
          <a:stretch/>
        </p:blipFill>
        <p:spPr>
          <a:xfrm>
            <a:off x="1071546" y="5572132"/>
            <a:ext cx="1713677" cy="1909033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8964AFF-DB7A-4CDC-A57A-E8C520E126C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61" t="42544" r="44813" b="46634"/>
          <a:stretch/>
        </p:blipFill>
        <p:spPr>
          <a:xfrm>
            <a:off x="2643182" y="5929322"/>
            <a:ext cx="1285884" cy="121444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14500" y="2643174"/>
            <a:ext cx="378620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Давидюк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Христину, </a:t>
            </a: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студентку ІІ курсу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комунального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Луцький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педагогічний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коледж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Волинської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обласної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ради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(керівники: </a:t>
            </a:r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Давидюк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 Марія Антонівна, вчитель початкових класів, </a:t>
            </a:r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Давидюк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Володимир Арсенович, </a:t>
            </a:r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зоотехнік 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товариства з обмеженою відповідальністю «</a:t>
            </a:r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Гірсам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»),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3143240"/>
            <a:ext cx="6572272" cy="37548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/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1400" b="1" cap="none" spc="0" dirty="0" smtClean="0">
                <a:ln/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400" b="1" cap="none" spc="0" dirty="0" smtClean="0">
                <a:ln/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зайняте І місце</a:t>
            </a: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обласному етапі Всеукраїнського конкурсу 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Еко-Техно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Україна 2024»</a:t>
            </a:r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секції “</a:t>
            </a:r>
            <a:r>
              <a:rPr lang="ru-RU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Біомедичні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медичні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науки</a:t>
            </a:r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6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802" y="1500166"/>
            <a:ext cx="307183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/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endParaRPr lang="uk-UA" sz="2000" b="1" cap="none" spc="0" dirty="0" smtClean="0">
              <a:ln/>
              <a:solidFill>
                <a:srgbClr val="51652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НАГОРОДЖУЄ</a:t>
            </a:r>
            <a:endParaRPr lang="ru-RU" sz="2000" b="1" cap="none" spc="0" dirty="0">
              <a:ln/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76820b2570ca8f3d1132e0945f6c6f1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16" y="6929455"/>
            <a:ext cx="3143272" cy="22145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-37126" y="5500694"/>
            <a:ext cx="689512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uk-UA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uk-UA" sz="1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Директор                                                                        Валентина   ОСТАПЧУК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Наказ від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endParaRPr lang="uk-UA" sz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30.01.202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№ 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о/</a:t>
            </a:r>
            <a:r>
              <a:rPr lang="ru-RU" sz="1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" name="Рисунок 16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14414"/>
            <a:ext cx="2389236" cy="1822518"/>
          </a:xfrm>
          <a:prstGeom prst="rect">
            <a:avLst/>
          </a:prstGeom>
        </p:spPr>
      </p:pic>
      <p:pic>
        <p:nvPicPr>
          <p:cNvPr id="19" name="Рисунок 18" descr="images.jpg"/>
          <p:cNvPicPr>
            <a:picLocks noChangeAspect="1"/>
          </p:cNvPicPr>
          <p:nvPr/>
        </p:nvPicPr>
        <p:blipFill>
          <a:blip r:embed="rId5"/>
          <a:srcRect l="7246" r="5797"/>
          <a:stretch>
            <a:fillRect/>
          </a:stretch>
        </p:blipFill>
        <p:spPr>
          <a:xfrm>
            <a:off x="4929198" y="928662"/>
            <a:ext cx="1714512" cy="164307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928934" y="8805446"/>
            <a:ext cx="9685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1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М. Луцьк</a:t>
            </a:r>
            <a:endParaRPr lang="ru-RU" sz="1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8" y="0"/>
            <a:ext cx="52697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Волинська обласна рада</a:t>
            </a:r>
          </a:p>
          <a:p>
            <a:pPr algn="ctr"/>
            <a:r>
              <a:rPr lang="uk-U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</a:t>
            </a:r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40" y="2571736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 smtClean="0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CAC7CF4F-7862-49D0-8BFC-5ABEF0BD0CC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328" t="52431" r="43650" b="25497"/>
          <a:stretch/>
        </p:blipFill>
        <p:spPr>
          <a:xfrm>
            <a:off x="1071546" y="5286380"/>
            <a:ext cx="1713677" cy="1909033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8964AFF-DB7A-4CDC-A57A-E8C520E126C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61" t="42544" r="44813" b="46634"/>
          <a:stretch/>
        </p:blipFill>
        <p:spPr>
          <a:xfrm>
            <a:off x="2714620" y="5643570"/>
            <a:ext cx="1285884" cy="121444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071678" y="2786050"/>
            <a:ext cx="2786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uk-UA" sz="1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285860" y="2857488"/>
            <a:ext cx="542703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Куземського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Максима,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Старовижівського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ліцею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Старовижівської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селищної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Ковельського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району</a:t>
            </a:r>
          </a:p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Новік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 Тамара Адамівна, вчитель біології),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52" y="4429124"/>
            <a:ext cx="6429420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з</a:t>
            </a:r>
            <a:r>
              <a:rPr lang="uk-UA" sz="1400" b="1" cap="none" spc="0" dirty="0" smtClean="0">
                <a:ln/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а зайняте ІІ місце</a:t>
            </a: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обласному етапі Всеукраїнського конкурсу 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Еко-Техно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Україна 2024»</a:t>
            </a:r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секції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“Науки</a:t>
            </a:r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рослини”</a:t>
            </a:r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“Україна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Європа -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Світ”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6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802" y="1500166"/>
            <a:ext cx="307183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/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endParaRPr lang="uk-UA" sz="2000" b="1" cap="none" spc="0" dirty="0" smtClean="0">
              <a:ln/>
              <a:solidFill>
                <a:srgbClr val="51652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НАГОРОДЖУЄ</a:t>
            </a:r>
            <a:endParaRPr lang="ru-RU" sz="2000" b="1" cap="none" spc="0" dirty="0">
              <a:ln/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76820b2570ca8f3d1132e0945f6c6f1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16" y="6929455"/>
            <a:ext cx="3143272" cy="22145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-37126" y="5500694"/>
            <a:ext cx="6895126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uk-UA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uk-UA" sz="1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Директор                                                                        Валентина   ОСТАПЧУК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Наказ від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endParaRPr lang="uk-UA" sz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30.01.202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№ 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о/</a:t>
            </a:r>
            <a:r>
              <a:rPr lang="ru-RU" sz="1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" name="Рисунок 16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14414"/>
            <a:ext cx="2389236" cy="1822518"/>
          </a:xfrm>
          <a:prstGeom prst="rect">
            <a:avLst/>
          </a:prstGeom>
        </p:spPr>
      </p:pic>
      <p:pic>
        <p:nvPicPr>
          <p:cNvPr id="19" name="Рисунок 18" descr="images.jpg"/>
          <p:cNvPicPr>
            <a:picLocks noChangeAspect="1"/>
          </p:cNvPicPr>
          <p:nvPr/>
        </p:nvPicPr>
        <p:blipFill>
          <a:blip r:embed="rId5"/>
          <a:srcRect l="7246" r="5797"/>
          <a:stretch>
            <a:fillRect/>
          </a:stretch>
        </p:blipFill>
        <p:spPr>
          <a:xfrm>
            <a:off x="4929198" y="928662"/>
            <a:ext cx="1714512" cy="164307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928934" y="8805446"/>
            <a:ext cx="9685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1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М. Луцьк</a:t>
            </a:r>
            <a:endParaRPr lang="ru-RU" sz="1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8" y="0"/>
            <a:ext cx="52697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Волинська обласна рада</a:t>
            </a:r>
          </a:p>
          <a:p>
            <a:pPr algn="ctr"/>
            <a:r>
              <a:rPr lang="uk-U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</a:t>
            </a:r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40" y="2571736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 smtClean="0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CAC7CF4F-7862-49D0-8BFC-5ABEF0BD0CC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328" t="52431" r="43650" b="25497"/>
          <a:stretch/>
        </p:blipFill>
        <p:spPr>
          <a:xfrm>
            <a:off x="1214422" y="5786446"/>
            <a:ext cx="1713677" cy="142876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8964AFF-DB7A-4CDC-A57A-E8C520E126C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61" t="42544" r="44813" b="46634"/>
          <a:stretch/>
        </p:blipFill>
        <p:spPr>
          <a:xfrm>
            <a:off x="2786058" y="5643570"/>
            <a:ext cx="947927" cy="164307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071678" y="2786050"/>
            <a:ext cx="321471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Дрегель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Іванну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ученицю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опорного закладу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Раково-Ліський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ліцей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» 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Камінь-Каширської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ради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Муц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 Іванна Володимирівна, вчитель),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52" y="4429124"/>
            <a:ext cx="6429420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з</a:t>
            </a:r>
            <a:r>
              <a:rPr lang="uk-UA" sz="1400" b="1" cap="none" spc="0" dirty="0" smtClean="0">
                <a:ln/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а зайняте ІІ місце</a:t>
            </a: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обласному етапі Всеукраїнського конкурсу 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Еко-Техно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Україна 2024»</a:t>
            </a:r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секції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“Науки</a:t>
            </a:r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тварин”</a:t>
            </a:r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“Україна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Європа -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Світ”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6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802" y="1500166"/>
            <a:ext cx="307183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/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endParaRPr lang="uk-UA" sz="2000" b="1" cap="none" spc="0" dirty="0" smtClean="0">
              <a:ln/>
              <a:solidFill>
                <a:srgbClr val="51652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НАГОРОДЖУЄ</a:t>
            </a:r>
            <a:endParaRPr lang="ru-RU" sz="2000" b="1" cap="none" spc="0" dirty="0">
              <a:ln/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76820b2570ca8f3d1132e0945f6c6f1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16" y="6929455"/>
            <a:ext cx="3143272" cy="22145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-37126" y="5500694"/>
            <a:ext cx="6895126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uk-UA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uk-UA" sz="1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Директор                                                                        Валентина   ОСТАПЧУК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Наказ від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endParaRPr lang="uk-UA" sz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30.01.202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№ 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о/</a:t>
            </a:r>
            <a:r>
              <a:rPr lang="ru-RU" sz="1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" name="Рисунок 16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14414"/>
            <a:ext cx="2389236" cy="1822518"/>
          </a:xfrm>
          <a:prstGeom prst="rect">
            <a:avLst/>
          </a:prstGeom>
        </p:spPr>
      </p:pic>
      <p:pic>
        <p:nvPicPr>
          <p:cNvPr id="19" name="Рисунок 18" descr="images.jpg"/>
          <p:cNvPicPr>
            <a:picLocks noChangeAspect="1"/>
          </p:cNvPicPr>
          <p:nvPr/>
        </p:nvPicPr>
        <p:blipFill>
          <a:blip r:embed="rId5"/>
          <a:srcRect l="7246" r="5797"/>
          <a:stretch>
            <a:fillRect/>
          </a:stretch>
        </p:blipFill>
        <p:spPr>
          <a:xfrm>
            <a:off x="4929198" y="928662"/>
            <a:ext cx="1714512" cy="164307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928934" y="8805446"/>
            <a:ext cx="9685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1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М. Луцьк</a:t>
            </a:r>
            <a:endParaRPr lang="ru-RU" sz="1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8" y="0"/>
            <a:ext cx="52697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Волинська обласна рада</a:t>
            </a:r>
          </a:p>
          <a:p>
            <a:pPr algn="ctr"/>
            <a:r>
              <a:rPr lang="uk-U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</a:t>
            </a:r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40" y="2571736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 smtClean="0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CAC7CF4F-7862-49D0-8BFC-5ABEF0BD0CC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328" t="52431" r="43650" b="25497"/>
          <a:stretch/>
        </p:blipFill>
        <p:spPr>
          <a:xfrm>
            <a:off x="1214422" y="5786446"/>
            <a:ext cx="1713677" cy="142876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8964AFF-DB7A-4CDC-A57A-E8C520E126C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61" t="42544" r="44813" b="46634"/>
          <a:stretch/>
        </p:blipFill>
        <p:spPr>
          <a:xfrm>
            <a:off x="2786058" y="5643570"/>
            <a:ext cx="947927" cy="164307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071678" y="2786050"/>
            <a:ext cx="38576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Сметюх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Уляну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ученицю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комунального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закладу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Луцький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ліцей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№ 23»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Луцької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ради</a:t>
            </a:r>
          </a:p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(керівник Гробова Галина Іванівна, вчитель біології),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52" y="4429124"/>
            <a:ext cx="6429420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з</a:t>
            </a:r>
            <a:r>
              <a:rPr lang="uk-UA" sz="1400" b="1" cap="none" spc="0" dirty="0" smtClean="0">
                <a:ln/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а зайняте ІІ місце</a:t>
            </a: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обласному етапі Всеукраїнського конкурсу 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Еко-Техно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Україна 2024»</a:t>
            </a:r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секції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“Науки</a:t>
            </a:r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про Землю та навколишнє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середовище”</a:t>
            </a:r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“Україна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Європа -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Світ”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6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802" y="1500166"/>
            <a:ext cx="307183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/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endParaRPr lang="uk-UA" sz="2000" b="1" cap="none" spc="0" dirty="0" smtClean="0">
              <a:ln/>
              <a:solidFill>
                <a:srgbClr val="51652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НАГОРОДЖУЄ</a:t>
            </a:r>
            <a:endParaRPr lang="ru-RU" sz="2000" b="1" cap="none" spc="0" dirty="0">
              <a:ln/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76820b2570ca8f3d1132e0945f6c6f1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16" y="6929455"/>
            <a:ext cx="3143272" cy="22145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-37126" y="5500694"/>
            <a:ext cx="6895126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uk-UA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uk-UA" sz="1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Директор                                                                        Валентина   ОСТАПЧУК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Наказ від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endParaRPr lang="uk-UA" sz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30.01.202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№ 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о/</a:t>
            </a:r>
            <a:r>
              <a:rPr lang="ru-RU" sz="1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" name="Рисунок 16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14414"/>
            <a:ext cx="2389236" cy="1822518"/>
          </a:xfrm>
          <a:prstGeom prst="rect">
            <a:avLst/>
          </a:prstGeom>
        </p:spPr>
      </p:pic>
      <p:pic>
        <p:nvPicPr>
          <p:cNvPr id="19" name="Рисунок 18" descr="images.jpg"/>
          <p:cNvPicPr>
            <a:picLocks noChangeAspect="1"/>
          </p:cNvPicPr>
          <p:nvPr/>
        </p:nvPicPr>
        <p:blipFill>
          <a:blip r:embed="rId5"/>
          <a:srcRect l="7246" r="5797"/>
          <a:stretch>
            <a:fillRect/>
          </a:stretch>
        </p:blipFill>
        <p:spPr>
          <a:xfrm>
            <a:off x="4929198" y="928662"/>
            <a:ext cx="1714512" cy="164307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928934" y="8805446"/>
            <a:ext cx="9685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1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М. Луцьк</a:t>
            </a:r>
            <a:endParaRPr lang="ru-RU" sz="1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8" y="0"/>
            <a:ext cx="52697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Волинська обласна рада</a:t>
            </a:r>
          </a:p>
          <a:p>
            <a:pPr algn="ctr"/>
            <a:r>
              <a:rPr lang="uk-U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</a:t>
            </a:r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40" y="2571736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 smtClean="0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CAC7CF4F-7862-49D0-8BFC-5ABEF0BD0CC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328" t="52431" r="43650" b="25497"/>
          <a:stretch/>
        </p:blipFill>
        <p:spPr>
          <a:xfrm>
            <a:off x="1214422" y="5786446"/>
            <a:ext cx="1713677" cy="142876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8964AFF-DB7A-4CDC-A57A-E8C520E126C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61" t="42544" r="44813" b="46634"/>
          <a:stretch/>
        </p:blipFill>
        <p:spPr>
          <a:xfrm>
            <a:off x="2786058" y="5643570"/>
            <a:ext cx="947927" cy="164307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071678" y="2786050"/>
            <a:ext cx="27860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Сахарука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Богдана,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вихованця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Юні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екологи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» закладу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«СТАНЦІЯ ЮНИХ НАТУРАЛІСТІВ МІСТА КОВЕЛЯ»</a:t>
            </a:r>
          </a:p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Сахарук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 Ірина Іванівна, керівник гуртка),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52" y="4429124"/>
            <a:ext cx="6429420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з</a:t>
            </a:r>
            <a:r>
              <a:rPr lang="uk-UA" sz="1400" b="1" cap="none" spc="0" dirty="0" smtClean="0">
                <a:ln/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а зайняте ІІ місце</a:t>
            </a: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обласному етапі Всеукраїнського конкурсу 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Еко-Техно</a:t>
            </a:r>
            <a:r>
              <a:rPr lang="uk-UA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Україна 2024»</a:t>
            </a:r>
            <a:endParaRPr lang="uk-UA" sz="14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секції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“Біомедичні</a:t>
            </a:r>
            <a:r>
              <a:rPr lang="uk-UA" sz="14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медичні </a:t>
            </a:r>
            <a:r>
              <a:rPr lang="uk-UA" sz="1400" b="1" dirty="0" err="1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науки”</a:t>
            </a:r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ln/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“Україна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Європа - </a:t>
            </a:r>
            <a:r>
              <a:rPr lang="uk-UA" sz="16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Світ”</a:t>
            </a:r>
            <a:r>
              <a:rPr lang="uk-UA" sz="16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6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802" y="1500166"/>
            <a:ext cx="307183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2400" b="1" dirty="0" smtClean="0">
                <a:ln/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endParaRPr lang="uk-UA" sz="2000" b="1" cap="none" spc="0" dirty="0" smtClean="0">
              <a:ln/>
              <a:solidFill>
                <a:srgbClr val="51652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НАГОРОДЖУЄ</a:t>
            </a:r>
            <a:endParaRPr lang="ru-RU" sz="2000" b="1" cap="none" spc="0" dirty="0">
              <a:ln/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76820b2570ca8f3d1132e0945f6c6f1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16" y="6929455"/>
            <a:ext cx="3143272" cy="221454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-37126" y="5500694"/>
            <a:ext cx="6895126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uk-UA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uk-UA" sz="1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Директор                                                                        Валентина   ОСТАПЧУК</a:t>
            </a:r>
          </a:p>
          <a:p>
            <a:r>
              <a:rPr lang="uk-UA" sz="1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4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Наказ від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  <a:endParaRPr lang="uk-UA" sz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30.01.202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2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№ 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о/</a:t>
            </a:r>
            <a:r>
              <a:rPr lang="ru-RU" sz="12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" name="Рисунок 16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14414"/>
            <a:ext cx="2389236" cy="1822518"/>
          </a:xfrm>
          <a:prstGeom prst="rect">
            <a:avLst/>
          </a:prstGeom>
        </p:spPr>
      </p:pic>
      <p:pic>
        <p:nvPicPr>
          <p:cNvPr id="19" name="Рисунок 18" descr="images.jpg"/>
          <p:cNvPicPr>
            <a:picLocks noChangeAspect="1"/>
          </p:cNvPicPr>
          <p:nvPr/>
        </p:nvPicPr>
        <p:blipFill>
          <a:blip r:embed="rId5"/>
          <a:srcRect l="7246" r="5797"/>
          <a:stretch>
            <a:fillRect/>
          </a:stretch>
        </p:blipFill>
        <p:spPr>
          <a:xfrm>
            <a:off x="4929198" y="928662"/>
            <a:ext cx="1714512" cy="164307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928934" y="8805446"/>
            <a:ext cx="96853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1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М. Луцьк</a:t>
            </a:r>
            <a:endParaRPr lang="ru-RU" sz="1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8" y="0"/>
            <a:ext cx="52697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Волинська обласна рада</a:t>
            </a:r>
          </a:p>
          <a:p>
            <a:pPr algn="ctr"/>
            <a:r>
              <a:rPr lang="uk-UA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</a:t>
            </a:r>
            <a:endParaRPr lang="uk-UA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40" y="2571736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i="1" dirty="0" smtClean="0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CAC7CF4F-7862-49D0-8BFC-5ABEF0BD0CC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328" t="52431" r="43650" b="25497"/>
          <a:stretch/>
        </p:blipFill>
        <p:spPr>
          <a:xfrm>
            <a:off x="1214422" y="5786446"/>
            <a:ext cx="1713677" cy="142876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8964AFF-DB7A-4CDC-A57A-E8C520E126C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61" t="42544" r="44813" b="46634"/>
          <a:stretch/>
        </p:blipFill>
        <p:spPr>
          <a:xfrm>
            <a:off x="2786058" y="5643570"/>
            <a:ext cx="947927" cy="164307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071678" y="2714612"/>
            <a:ext cx="278608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Чабан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Ангеліну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ученицю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Старовижівського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ліцею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Старовижівської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селищної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Ковельського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району</a:t>
            </a:r>
          </a:p>
          <a:p>
            <a:pPr algn="ctr"/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sz="1400" i="1" dirty="0" err="1" smtClean="0">
                <a:latin typeface="Times New Roman" pitchFamily="18" charset="0"/>
                <a:cs typeface="Times New Roman" pitchFamily="18" charset="0"/>
              </a:rPr>
              <a:t>Новік</a:t>
            </a: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 Тамара Адамівна, вчитель біології),</a:t>
            </a: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3256</TotalTime>
  <Words>941</Words>
  <PresentationFormat>Экран (4:3)</PresentationFormat>
  <Paragraphs>354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70</cp:revision>
  <dcterms:modified xsi:type="dcterms:W3CDTF">2024-02-06T12:30:25Z</dcterms:modified>
</cp:coreProperties>
</file>