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7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76" b="49751"/>
          <a:stretch/>
        </p:blipFill>
        <p:spPr>
          <a:xfrm>
            <a:off x="2051720" y="0"/>
            <a:ext cx="5760640" cy="686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9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59" b="5223"/>
          <a:stretch/>
        </p:blipFill>
        <p:spPr>
          <a:xfrm>
            <a:off x="1331640" y="0"/>
            <a:ext cx="6480720" cy="688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96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27384"/>
            <a:ext cx="688538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79"/>
          <a:stretch/>
        </p:blipFill>
        <p:spPr>
          <a:xfrm>
            <a:off x="0" y="0"/>
            <a:ext cx="8174106" cy="299845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13" b="8387"/>
          <a:stretch/>
        </p:blipFill>
        <p:spPr>
          <a:xfrm>
            <a:off x="4860032" y="2998450"/>
            <a:ext cx="4277889" cy="385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4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14" b="22365"/>
          <a:stretch/>
        </p:blipFill>
        <p:spPr>
          <a:xfrm>
            <a:off x="1763688" y="3952568"/>
            <a:ext cx="6094047" cy="2905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61"/>
          <a:stretch/>
        </p:blipFill>
        <p:spPr>
          <a:xfrm>
            <a:off x="539552" y="-28177"/>
            <a:ext cx="8072759" cy="39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1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6" b="7312"/>
          <a:stretch/>
        </p:blipFill>
        <p:spPr>
          <a:xfrm>
            <a:off x="107504" y="1772816"/>
            <a:ext cx="5104295" cy="46930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13"/>
          <a:stretch/>
        </p:blipFill>
        <p:spPr>
          <a:xfrm>
            <a:off x="3106848" y="0"/>
            <a:ext cx="6032847" cy="241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06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7"/>
          <a:stretch/>
        </p:blipFill>
        <p:spPr>
          <a:xfrm>
            <a:off x="4607278" y="2276872"/>
            <a:ext cx="4565342" cy="45811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83"/>
          <a:stretch/>
        </p:blipFill>
        <p:spPr>
          <a:xfrm>
            <a:off x="10404" y="0"/>
            <a:ext cx="6845636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2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35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0"/>
          <a:stretch/>
        </p:blipFill>
        <p:spPr>
          <a:xfrm>
            <a:off x="1223367" y="404664"/>
            <a:ext cx="6697266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7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9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8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9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45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4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928535" y="-9966"/>
            <a:ext cx="5523785" cy="69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0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58" b="4517"/>
          <a:stretch/>
        </p:blipFill>
        <p:spPr>
          <a:xfrm>
            <a:off x="1619672" y="0"/>
            <a:ext cx="6038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21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2</cp:revision>
  <dcterms:created xsi:type="dcterms:W3CDTF">2022-11-10T09:43:31Z</dcterms:created>
  <dcterms:modified xsi:type="dcterms:W3CDTF">2022-11-10T09:57:37Z</dcterms:modified>
</cp:coreProperties>
</file>