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0"/>
            <a:ext cx="579613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213009"/>
            <a:ext cx="4588115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dirty="0" err="1">
                <a:solidFill>
                  <a:srgbClr val="FF0000"/>
                </a:solidFill>
                <a:latin typeface="Mistral" pitchFamily="66" charset="0"/>
              </a:rPr>
              <a:t>Нейрографіка</a:t>
            </a:r>
            <a:r>
              <a:rPr lang="ru-RU" sz="6600" dirty="0">
                <a:solidFill>
                  <a:srgbClr val="FF0000"/>
                </a:solidFill>
                <a:latin typeface="Mistral" pitchFamily="66" charset="0"/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latin typeface="Mistral" pitchFamily="66" charset="0"/>
              </a:rPr>
              <a:t>—</a:t>
            </a:r>
            <a:endParaRPr lang="ru-RU" sz="6600" dirty="0" smtClean="0">
              <a:solidFill>
                <a:srgbClr val="FF0000"/>
              </a:solidFill>
              <a:latin typeface="Mistral" pitchFamily="66" charset="0"/>
            </a:endParaRPr>
          </a:p>
          <a:p>
            <a:r>
              <a:rPr lang="ru-RU" sz="6600" dirty="0" err="1" smtClean="0">
                <a:solidFill>
                  <a:srgbClr val="FF0000"/>
                </a:solidFill>
                <a:latin typeface="Mistral" pitchFamily="66" charset="0"/>
              </a:rPr>
              <a:t>більше</a:t>
            </a:r>
            <a:r>
              <a:rPr lang="ru-RU" sz="6600" dirty="0">
                <a:solidFill>
                  <a:srgbClr val="FF0000"/>
                </a:solidFill>
                <a:latin typeface="Mistral" pitchFamily="66" charset="0"/>
              </a:rPr>
              <a:t>, </a:t>
            </a:r>
            <a:endParaRPr lang="ru-RU" sz="6600" dirty="0" smtClean="0">
              <a:solidFill>
                <a:srgbClr val="FF0000"/>
              </a:solidFill>
              <a:latin typeface="Mistral" pitchFamily="66" charset="0"/>
            </a:endParaRPr>
          </a:p>
          <a:p>
            <a:r>
              <a:rPr lang="ru-RU" sz="6600" dirty="0" err="1" smtClean="0">
                <a:solidFill>
                  <a:srgbClr val="FF0000"/>
                </a:solidFill>
                <a:latin typeface="Mistral" pitchFamily="66" charset="0"/>
              </a:rPr>
              <a:t>ніж</a:t>
            </a:r>
            <a:r>
              <a:rPr lang="ru-RU" sz="6600" dirty="0" smtClean="0">
                <a:solidFill>
                  <a:srgbClr val="FF0000"/>
                </a:solidFill>
                <a:latin typeface="Mistral" pitchFamily="66" charset="0"/>
              </a:rPr>
              <a:t> </a:t>
            </a:r>
            <a:r>
              <a:rPr lang="ru-RU" sz="6600" dirty="0">
                <a:solidFill>
                  <a:srgbClr val="FF0000"/>
                </a:solidFill>
                <a:latin typeface="Mistral" pitchFamily="66" charset="0"/>
              </a:rPr>
              <a:t>просто </a:t>
            </a:r>
            <a:endParaRPr lang="ru-RU" sz="6600" dirty="0" smtClean="0">
              <a:solidFill>
                <a:srgbClr val="FF0000"/>
              </a:solidFill>
              <a:latin typeface="Mistral" pitchFamily="66" charset="0"/>
            </a:endParaRPr>
          </a:p>
          <a:p>
            <a:r>
              <a:rPr lang="ru-RU" sz="6600" dirty="0" err="1" smtClean="0">
                <a:solidFill>
                  <a:srgbClr val="FF0000"/>
                </a:solidFill>
                <a:latin typeface="Mistral" pitchFamily="66" charset="0"/>
              </a:rPr>
              <a:t>малювання</a:t>
            </a:r>
            <a:endParaRPr lang="ru-RU" sz="6600" dirty="0">
              <a:solidFill>
                <a:srgbClr val="FF0000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14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7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48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8028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>
                <a:latin typeface="Mistral" pitchFamily="66" charset="0"/>
              </a:rPr>
              <a:t> </a:t>
            </a:r>
            <a:r>
              <a:rPr lang="ru-RU" sz="3600" b="1" i="1" dirty="0">
                <a:latin typeface="Mistral" pitchFamily="66" charset="0"/>
              </a:rPr>
              <a:t>«</a:t>
            </a:r>
            <a:r>
              <a:rPr lang="ru-RU" sz="3600" b="1" i="1" dirty="0" err="1">
                <a:latin typeface="Mistral" pitchFamily="66" charset="0"/>
              </a:rPr>
              <a:t>Якщо</a:t>
            </a:r>
            <a:r>
              <a:rPr lang="ru-RU" sz="3600" b="1" i="1" dirty="0">
                <a:latin typeface="Mistral" pitchFamily="66" charset="0"/>
              </a:rPr>
              <a:t> </a:t>
            </a:r>
            <a:r>
              <a:rPr lang="ru-RU" sz="3600" b="1" i="1" dirty="0" err="1">
                <a:latin typeface="Mistral" pitchFamily="66" charset="0"/>
              </a:rPr>
              <a:t>образотворче</a:t>
            </a:r>
            <a:r>
              <a:rPr lang="ru-RU" sz="3600" b="1" i="1" dirty="0">
                <a:latin typeface="Mistral" pitchFamily="66" charset="0"/>
              </a:rPr>
              <a:t> </a:t>
            </a:r>
            <a:r>
              <a:rPr lang="ru-RU" sz="3600" b="1" i="1" dirty="0" err="1">
                <a:latin typeface="Mistral" pitchFamily="66" charset="0"/>
              </a:rPr>
              <a:t>мистецтво</a:t>
            </a:r>
            <a:r>
              <a:rPr lang="ru-RU" sz="3600" b="1" i="1" dirty="0">
                <a:latin typeface="Mistral" pitchFamily="66" charset="0"/>
              </a:rPr>
              <a:t> не </a:t>
            </a:r>
            <a:r>
              <a:rPr lang="ru-RU" sz="3600" b="1" i="1" dirty="0" err="1">
                <a:latin typeface="Mistral" pitchFamily="66" charset="0"/>
              </a:rPr>
              <a:t>містить</a:t>
            </a:r>
            <a:r>
              <a:rPr lang="ru-RU" sz="3600" b="1" i="1" dirty="0">
                <a:latin typeface="Mistral" pitchFamily="66" charset="0"/>
              </a:rPr>
              <a:t> </a:t>
            </a:r>
            <a:r>
              <a:rPr lang="ru-RU" sz="3600" b="1" i="1" dirty="0" err="1">
                <a:latin typeface="Mistral" pitchFamily="66" charset="0"/>
              </a:rPr>
              <a:t>психологічного</a:t>
            </a:r>
            <a:r>
              <a:rPr lang="ru-RU" sz="3600" b="1" i="1" dirty="0">
                <a:latin typeface="Mistral" pitchFamily="66" charset="0"/>
              </a:rPr>
              <a:t> </a:t>
            </a:r>
            <a:r>
              <a:rPr lang="ru-RU" sz="3600" b="1" i="1" dirty="0" err="1">
                <a:latin typeface="Mistral" pitchFamily="66" charset="0"/>
              </a:rPr>
              <a:t>сенсу</a:t>
            </a:r>
            <a:r>
              <a:rPr lang="ru-RU" sz="3600" b="1" i="1" dirty="0">
                <a:latin typeface="Mistral" pitchFamily="66" charset="0"/>
              </a:rPr>
              <a:t>, </a:t>
            </a:r>
            <a:r>
              <a:rPr lang="ru-RU" sz="3600" b="1" i="1" dirty="0" err="1">
                <a:latin typeface="Mistral" pitchFamily="66" charset="0"/>
              </a:rPr>
              <a:t>його</a:t>
            </a:r>
            <a:r>
              <a:rPr lang="ru-RU" sz="3600" b="1" i="1" dirty="0">
                <a:latin typeface="Mistral" pitchFamily="66" charset="0"/>
              </a:rPr>
              <a:t> не </a:t>
            </a:r>
            <a:r>
              <a:rPr lang="ru-RU" sz="3600" b="1" i="1" dirty="0" err="1">
                <a:latin typeface="Mistral" pitchFamily="66" charset="0"/>
              </a:rPr>
              <a:t>можна</a:t>
            </a:r>
            <a:r>
              <a:rPr lang="ru-RU" sz="3600" b="1" i="1" dirty="0">
                <a:latin typeface="Mistral" pitchFamily="66" charset="0"/>
              </a:rPr>
              <a:t> </a:t>
            </a:r>
            <a:r>
              <a:rPr lang="ru-RU" sz="3600" b="1" i="1" dirty="0" err="1">
                <a:latin typeface="Mistral" pitchFamily="66" charset="0"/>
              </a:rPr>
              <a:t>вважати</a:t>
            </a:r>
            <a:r>
              <a:rPr lang="ru-RU" sz="3600" b="1" i="1" dirty="0">
                <a:latin typeface="Mistral" pitchFamily="66" charset="0"/>
              </a:rPr>
              <a:t> </a:t>
            </a:r>
            <a:r>
              <a:rPr lang="ru-RU" sz="3600" b="1" i="1" dirty="0" err="1">
                <a:latin typeface="Mistral" pitchFamily="66" charset="0"/>
              </a:rPr>
              <a:t>витвором</a:t>
            </a:r>
            <a:r>
              <a:rPr lang="ru-RU" sz="3600" b="1" i="1" dirty="0">
                <a:latin typeface="Mistral" pitchFamily="66" charset="0"/>
              </a:rPr>
              <a:t> </a:t>
            </a:r>
            <a:r>
              <a:rPr lang="ru-RU" sz="3600" b="1" i="1" dirty="0" err="1">
                <a:latin typeface="Mistral" pitchFamily="66" charset="0"/>
              </a:rPr>
              <a:t>мистецтва</a:t>
            </a:r>
            <a:r>
              <a:rPr lang="ru-RU" sz="3600" b="1" i="1" dirty="0">
                <a:latin typeface="Mistral" pitchFamily="66" charset="0"/>
              </a:rPr>
              <a:t>». </a:t>
            </a:r>
            <a:r>
              <a:rPr lang="ru-RU" sz="3600" b="1" dirty="0">
                <a:latin typeface="Mistral" pitchFamily="66" charset="0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7930"/>
            <a:ext cx="7232582" cy="46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06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420887"/>
            <a:ext cx="66415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err="1">
                <a:solidFill>
                  <a:srgbClr val="FF0000"/>
                </a:solidFill>
                <a:latin typeface="Mistral" pitchFamily="66" charset="0"/>
              </a:rPr>
              <a:t>Нейрографіка</a:t>
            </a:r>
            <a:r>
              <a:rPr lang="ru-RU" sz="7200" b="1" dirty="0">
                <a:solidFill>
                  <a:srgbClr val="FF0000"/>
                </a:solidFill>
                <a:latin typeface="Mistral" pitchFamily="66" charset="0"/>
              </a:rPr>
              <a:t> — </a:t>
            </a:r>
            <a:r>
              <a:rPr lang="ru-RU" sz="7200" b="1" dirty="0" err="1">
                <a:solidFill>
                  <a:srgbClr val="FF0000"/>
                </a:solidFill>
                <a:latin typeface="Mistral" pitchFamily="66" charset="0"/>
              </a:rPr>
              <a:t>це</a:t>
            </a:r>
            <a:r>
              <a:rPr lang="ru-RU" sz="7200" b="1" dirty="0">
                <a:solidFill>
                  <a:srgbClr val="FF0000"/>
                </a:solidFill>
                <a:latin typeface="Mistral" pitchFamily="66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77945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549" y="0"/>
            <a:ext cx="89500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Mistral" pitchFamily="66" charset="0"/>
              </a:rPr>
              <a:t> </a:t>
            </a:r>
            <a:r>
              <a:rPr lang="ru-RU" sz="3200" i="1" dirty="0">
                <a:latin typeface="Mistral" pitchFamily="66" charset="0"/>
              </a:rPr>
              <a:t>«</a:t>
            </a:r>
            <a:r>
              <a:rPr lang="ru-RU" sz="3200" i="1" dirty="0" err="1">
                <a:latin typeface="Mistral" pitchFamily="66" charset="0"/>
              </a:rPr>
              <a:t>Нейрографіка</a:t>
            </a:r>
            <a:r>
              <a:rPr lang="ru-RU" sz="3200" i="1" dirty="0">
                <a:latin typeface="Mistral" pitchFamily="66" charset="0"/>
              </a:rPr>
              <a:t> — </a:t>
            </a:r>
            <a:r>
              <a:rPr lang="ru-RU" sz="3200" i="1" dirty="0" err="1">
                <a:latin typeface="Mistral" pitchFamily="66" charset="0"/>
              </a:rPr>
              <a:t>це</a:t>
            </a:r>
            <a:r>
              <a:rPr lang="ru-RU" sz="3200" i="1" dirty="0">
                <a:latin typeface="Mistral" pitchFamily="66" charset="0"/>
              </a:rPr>
              <a:t> практика, </a:t>
            </a:r>
            <a:r>
              <a:rPr lang="ru-RU" sz="3200" i="1" dirty="0" err="1">
                <a:latin typeface="Mistral" pitchFamily="66" charset="0"/>
              </a:rPr>
              <a:t>що</a:t>
            </a:r>
            <a:r>
              <a:rPr lang="ru-RU" sz="3200" i="1" dirty="0">
                <a:latin typeface="Mistral" pitchFamily="66" charset="0"/>
              </a:rPr>
              <a:t> </a:t>
            </a:r>
            <a:r>
              <a:rPr lang="ru-RU" sz="3200" i="1" dirty="0" err="1">
                <a:latin typeface="Mistral" pitchFamily="66" charset="0"/>
              </a:rPr>
              <a:t>сприяє</a:t>
            </a:r>
            <a:r>
              <a:rPr lang="ru-RU" sz="3200" i="1" dirty="0">
                <a:latin typeface="Mistral" pitchFamily="66" charset="0"/>
              </a:rPr>
              <a:t> </a:t>
            </a:r>
            <a:r>
              <a:rPr lang="ru-RU" sz="3200" i="1" dirty="0" err="1">
                <a:latin typeface="Mistral" pitchFamily="66" charset="0"/>
              </a:rPr>
              <a:t>необхідним</a:t>
            </a:r>
            <a:r>
              <a:rPr lang="ru-RU" sz="3200" i="1" dirty="0">
                <a:latin typeface="Mistral" pitchFamily="66" charset="0"/>
              </a:rPr>
              <a:t> </a:t>
            </a:r>
            <a:r>
              <a:rPr lang="ru-RU" sz="3200" i="1" dirty="0" err="1">
                <a:latin typeface="Mistral" pitchFamily="66" charset="0"/>
              </a:rPr>
              <a:t>особистісним</a:t>
            </a:r>
            <a:r>
              <a:rPr lang="ru-RU" sz="3200" i="1" dirty="0">
                <a:latin typeface="Mistral" pitchFamily="66" charset="0"/>
              </a:rPr>
              <a:t> </a:t>
            </a:r>
            <a:r>
              <a:rPr lang="ru-RU" sz="3200" i="1" dirty="0" err="1">
                <a:latin typeface="Mistral" pitchFamily="66" charset="0"/>
              </a:rPr>
              <a:t>змінам</a:t>
            </a:r>
            <a:r>
              <a:rPr lang="ru-RU" sz="3200" i="1" dirty="0">
                <a:latin typeface="Mistral" pitchFamily="66" charset="0"/>
              </a:rPr>
              <a:t>, </a:t>
            </a:r>
            <a:r>
              <a:rPr lang="ru-RU" sz="3200" i="1" dirty="0" err="1">
                <a:latin typeface="Mistral" pitchFamily="66" charset="0"/>
              </a:rPr>
              <a:t>звільняє</a:t>
            </a:r>
            <a:r>
              <a:rPr lang="ru-RU" sz="3200" i="1" dirty="0">
                <a:latin typeface="Mistral" pitchFamily="66" charset="0"/>
              </a:rPr>
              <a:t> </a:t>
            </a:r>
            <a:r>
              <a:rPr lang="ru-RU" sz="3200" i="1" dirty="0" err="1">
                <a:latin typeface="Mistral" pitchFamily="66" charset="0"/>
              </a:rPr>
              <a:t>від</a:t>
            </a:r>
            <a:r>
              <a:rPr lang="ru-RU" sz="3200" i="1" dirty="0">
                <a:latin typeface="Mistral" pitchFamily="66" charset="0"/>
              </a:rPr>
              <a:t> </a:t>
            </a:r>
            <a:r>
              <a:rPr lang="ru-RU" sz="3200" i="1" dirty="0" err="1">
                <a:latin typeface="Mistral" pitchFamily="66" charset="0"/>
              </a:rPr>
              <a:t>психологічних</a:t>
            </a:r>
            <a:r>
              <a:rPr lang="ru-RU" sz="3200" i="1" dirty="0">
                <a:latin typeface="Mistral" pitchFamily="66" charset="0"/>
              </a:rPr>
              <a:t> </a:t>
            </a:r>
            <a:r>
              <a:rPr lang="ru-RU" sz="3200" i="1" dirty="0" err="1">
                <a:latin typeface="Mistral" pitchFamily="66" charset="0"/>
              </a:rPr>
              <a:t>блоків</a:t>
            </a:r>
            <a:r>
              <a:rPr lang="ru-RU" sz="3200" i="1" dirty="0">
                <a:latin typeface="Mistral" pitchFamily="66" charset="0"/>
              </a:rPr>
              <a:t> та </a:t>
            </a:r>
            <a:r>
              <a:rPr lang="ru-RU" sz="3200" i="1" dirty="0" err="1">
                <a:latin typeface="Mistral" pitchFamily="66" charset="0"/>
              </a:rPr>
              <a:t>моделює</a:t>
            </a:r>
            <a:r>
              <a:rPr lang="ru-RU" sz="3200" i="1" dirty="0">
                <a:latin typeface="Mistral" pitchFamily="66" charset="0"/>
              </a:rPr>
              <a:t> </a:t>
            </a:r>
            <a:r>
              <a:rPr lang="ru-RU" sz="3200" i="1" dirty="0" err="1">
                <a:latin typeface="Mistral" pitchFamily="66" charset="0"/>
              </a:rPr>
              <a:t>нову</a:t>
            </a:r>
            <a:r>
              <a:rPr lang="ru-RU" sz="3200" i="1" dirty="0">
                <a:latin typeface="Mistral" pitchFamily="66" charset="0"/>
              </a:rPr>
              <a:t> </a:t>
            </a:r>
            <a:r>
              <a:rPr lang="ru-RU" sz="3200" i="1" dirty="0" err="1">
                <a:latin typeface="Mistral" pitchFamily="66" charset="0"/>
              </a:rPr>
              <a:t>бажану</a:t>
            </a:r>
            <a:r>
              <a:rPr lang="ru-RU" sz="3200" i="1" dirty="0">
                <a:latin typeface="Mistral" pitchFamily="66" charset="0"/>
              </a:rPr>
              <a:t> </a:t>
            </a:r>
            <a:r>
              <a:rPr lang="ru-RU" sz="3200" i="1" dirty="0" err="1">
                <a:latin typeface="Mistral" pitchFamily="66" charset="0"/>
              </a:rPr>
              <a:t>реальність</a:t>
            </a:r>
            <a:r>
              <a:rPr lang="ru-RU" sz="3200" i="1" dirty="0">
                <a:latin typeface="Mistral" pitchFamily="66" charset="0"/>
              </a:rPr>
              <a:t>». </a:t>
            </a:r>
            <a:endParaRPr lang="ru-RU" sz="3200" i="1" dirty="0" smtClean="0">
              <a:latin typeface="Mistral" pitchFamily="66" charset="0"/>
            </a:endParaRPr>
          </a:p>
          <a:p>
            <a:pPr algn="ctr"/>
            <a:r>
              <a:rPr lang="ru-RU" sz="3200" i="1" dirty="0" smtClean="0">
                <a:latin typeface="Mistral" pitchFamily="66" charset="0"/>
              </a:rPr>
              <a:t>Метод </a:t>
            </a:r>
            <a:r>
              <a:rPr lang="ru-RU" sz="3200" i="1" dirty="0" err="1">
                <a:latin typeface="Mistral" pitchFamily="66" charset="0"/>
              </a:rPr>
              <a:t>дозволяє</a:t>
            </a:r>
            <a:r>
              <a:rPr lang="ru-RU" sz="3200" i="1" dirty="0">
                <a:latin typeface="Mistral" pitchFamily="66" charset="0"/>
              </a:rPr>
              <a:t> не </a:t>
            </a:r>
            <a:r>
              <a:rPr lang="ru-RU" sz="3200" i="1" dirty="0" err="1">
                <a:latin typeface="Mistral" pitchFamily="66" charset="0"/>
              </a:rPr>
              <a:t>лише</a:t>
            </a:r>
            <a:r>
              <a:rPr lang="ru-RU" sz="3200" i="1" dirty="0">
                <a:latin typeface="Mistral" pitchFamily="66" charset="0"/>
              </a:rPr>
              <a:t> </a:t>
            </a:r>
            <a:r>
              <a:rPr lang="ru-RU" sz="3200" i="1" dirty="0" err="1">
                <a:latin typeface="Mistral" pitchFamily="66" charset="0"/>
              </a:rPr>
              <a:t>дослідити</a:t>
            </a:r>
            <a:r>
              <a:rPr lang="ru-RU" sz="3200" i="1" dirty="0">
                <a:latin typeface="Mistral" pitchFamily="66" charset="0"/>
              </a:rPr>
              <a:t> </a:t>
            </a:r>
            <a:r>
              <a:rPr lang="ru-RU" sz="3200" i="1" dirty="0" err="1">
                <a:latin typeface="Mistral" pitchFamily="66" charset="0"/>
              </a:rPr>
              <a:t>свій</a:t>
            </a:r>
            <a:r>
              <a:rPr lang="ru-RU" sz="3200" i="1" dirty="0">
                <a:latin typeface="Mistral" pitchFamily="66" charset="0"/>
              </a:rPr>
              <a:t> </a:t>
            </a:r>
            <a:r>
              <a:rPr lang="ru-RU" sz="3200" i="1" dirty="0" err="1">
                <a:latin typeface="Mistral" pitchFamily="66" charset="0"/>
              </a:rPr>
              <a:t>внутрішній</a:t>
            </a:r>
            <a:r>
              <a:rPr lang="ru-RU" sz="3200" i="1" dirty="0">
                <a:latin typeface="Mistral" pitchFamily="66" charset="0"/>
              </a:rPr>
              <a:t> </a:t>
            </a:r>
            <a:r>
              <a:rPr lang="ru-RU" sz="3200" i="1" dirty="0" err="1">
                <a:latin typeface="Mistral" pitchFamily="66" charset="0"/>
              </a:rPr>
              <a:t>світ</a:t>
            </a:r>
            <a:r>
              <a:rPr lang="ru-RU" sz="3200" i="1" dirty="0">
                <a:latin typeface="Mistral" pitchFamily="66" charset="0"/>
              </a:rPr>
              <a:t> та </a:t>
            </a:r>
            <a:r>
              <a:rPr lang="ru-RU" sz="3200" i="1" dirty="0" err="1">
                <a:latin typeface="Mistral" pitchFamily="66" charset="0"/>
              </a:rPr>
              <a:t>покращити</a:t>
            </a:r>
            <a:r>
              <a:rPr lang="ru-RU" sz="3200" i="1" dirty="0">
                <a:latin typeface="Mistral" pitchFamily="66" charset="0"/>
              </a:rPr>
              <a:t> </a:t>
            </a:r>
            <a:r>
              <a:rPr lang="ru-RU" sz="3200" i="1" dirty="0" err="1">
                <a:latin typeface="Mistral" pitchFamily="66" charset="0"/>
              </a:rPr>
              <a:t>увагу</a:t>
            </a:r>
            <a:r>
              <a:rPr lang="ru-RU" sz="3200" i="1" dirty="0">
                <a:latin typeface="Mistral" pitchFamily="66" charset="0"/>
              </a:rPr>
              <a:t>, а й </a:t>
            </a:r>
            <a:r>
              <a:rPr lang="ru-RU" sz="3200" i="1" dirty="0" err="1">
                <a:latin typeface="Mistral" pitchFamily="66" charset="0"/>
              </a:rPr>
              <a:t>сприяє</a:t>
            </a:r>
            <a:r>
              <a:rPr lang="ru-RU" sz="3200" i="1" dirty="0">
                <a:latin typeface="Mistral" pitchFamily="66" charset="0"/>
              </a:rPr>
              <a:t> </a:t>
            </a:r>
            <a:r>
              <a:rPr lang="ru-RU" sz="3200" i="1" dirty="0" err="1">
                <a:latin typeface="Mistral" pitchFamily="66" charset="0"/>
              </a:rPr>
              <a:t>саморозвитку</a:t>
            </a:r>
            <a:r>
              <a:rPr lang="ru-RU" sz="3200" i="1" dirty="0">
                <a:latin typeface="Mistral" pitchFamily="66" charset="0"/>
              </a:rPr>
              <a:t> та </a:t>
            </a:r>
            <a:r>
              <a:rPr lang="ru-RU" sz="3200" i="1" dirty="0" err="1">
                <a:latin typeface="Mistral" pitchFamily="66" charset="0"/>
              </a:rPr>
              <a:t>покращенню</a:t>
            </a:r>
            <a:r>
              <a:rPr lang="ru-RU" sz="3200" i="1" dirty="0">
                <a:latin typeface="Mistral" pitchFamily="66" charset="0"/>
              </a:rPr>
              <a:t> </a:t>
            </a:r>
            <a:r>
              <a:rPr lang="ru-RU" sz="3200" i="1" dirty="0" err="1">
                <a:latin typeface="Mistral" pitchFamily="66" charset="0"/>
              </a:rPr>
              <a:t>якості</a:t>
            </a:r>
            <a:r>
              <a:rPr lang="ru-RU" sz="3200" i="1" dirty="0">
                <a:latin typeface="Mistral" pitchFamily="66" charset="0"/>
              </a:rPr>
              <a:t> </a:t>
            </a:r>
            <a:r>
              <a:rPr lang="ru-RU" sz="3200" i="1" dirty="0" err="1">
                <a:latin typeface="Mistral" pitchFamily="66" charset="0"/>
              </a:rPr>
              <a:t>життя</a:t>
            </a:r>
            <a:r>
              <a:rPr lang="ru-RU" sz="3200" i="1" dirty="0">
                <a:latin typeface="Mistral" pitchFamily="66" charset="0"/>
              </a:rPr>
              <a:t>. </a:t>
            </a:r>
            <a:endParaRPr lang="ru-RU" sz="3200" dirty="0">
              <a:latin typeface="Mistral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13" y="2924944"/>
            <a:ext cx="9144000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7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2348880"/>
            <a:ext cx="43733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Mistral" pitchFamily="66" charset="0"/>
              </a:rPr>
              <a:t>Як </a:t>
            </a:r>
            <a:r>
              <a:rPr lang="ru-RU" sz="6600" b="1" dirty="0" err="1">
                <a:solidFill>
                  <a:srgbClr val="FF0000"/>
                </a:solidFill>
                <a:latin typeface="Mistral" pitchFamily="66" charset="0"/>
              </a:rPr>
              <a:t>це</a:t>
            </a:r>
            <a:r>
              <a:rPr lang="ru-RU" sz="6600" b="1" dirty="0">
                <a:solidFill>
                  <a:srgbClr val="FF0000"/>
                </a:solidFill>
                <a:latin typeface="Mistral" pitchFamily="66" charset="0"/>
              </a:rPr>
              <a:t> </a:t>
            </a:r>
            <a:r>
              <a:rPr lang="ru-RU" sz="6600" b="1" dirty="0" err="1">
                <a:solidFill>
                  <a:srgbClr val="FF0000"/>
                </a:solidFill>
                <a:latin typeface="Mistral" pitchFamily="66" charset="0"/>
              </a:rPr>
              <a:t>працює</a:t>
            </a:r>
            <a:r>
              <a:rPr lang="ru-RU" sz="6600" b="1" dirty="0">
                <a:solidFill>
                  <a:srgbClr val="FF0000"/>
                </a:solidFill>
                <a:latin typeface="Mistral" pitchFamily="66" charset="0"/>
              </a:rPr>
              <a:t>?</a:t>
            </a:r>
            <a:endParaRPr lang="ru-RU" sz="6600" dirty="0">
              <a:solidFill>
                <a:srgbClr val="FF0000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31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02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-4952"/>
            <a:ext cx="9181133" cy="686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4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1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070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15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7</cp:revision>
  <dcterms:created xsi:type="dcterms:W3CDTF">2023-05-12T06:48:14Z</dcterms:created>
  <dcterms:modified xsi:type="dcterms:W3CDTF">2023-05-15T06:00:10Z</dcterms:modified>
</cp:coreProperties>
</file>