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57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71480" y="4071934"/>
            <a:ext cx="57150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чням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Веселківської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гімназії-філії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опорного закладу загальної 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середньої освіти «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Торчинський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ліцей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Торчинської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ради»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80" y="4071934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Ржищівської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гімназії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Мар’янівської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Луцького району Волинської області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80" y="4214810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Видраницького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ліцею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Забродівської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сільської ради 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 Кобець Ю. В.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71480" y="4143372"/>
            <a:ext cx="57150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комунального закладу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 середньої освіти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«Луцький ліцей №27 Луцької міської ради» 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Поторась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О.В.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71480" y="4071934"/>
            <a:ext cx="578647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чням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Нововолинського ліцею № 9 Нововолинської міської ради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Волинської області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Колядюк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О.В.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80" y="4214810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Старовижівського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ліцею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Старовижівської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 Поліщук О.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1480" y="4143372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Борочичевського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ліцею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Мар’янівської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Луцького району Волинської області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80" y="4214810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Бранського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ліцею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Мар’янівської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Луцького району Волинської області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80" y="4143372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чням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Бужанського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ліцею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Мар’янівської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 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Луцького району Волинської області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47121033_blank-nagorodnij-voyen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57"/>
            <a:ext cx="6858000" cy="911114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85735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</a:t>
            </a:r>
          </a:p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еколого-натуралістичний центр</a:t>
            </a:r>
            <a:b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26"/>
            <a:ext cx="6858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ПОДЯКА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0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надається</a:t>
            </a:r>
            <a:endParaRPr lang="ru-RU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8" y="5929322"/>
            <a:ext cx="571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активність та креативний підхід у проведенні Всеукраїнської дитячо-юнацької 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еколого-патріотичної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гри «Паросток»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5808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Директор                                   Валентина ОСТАПЧУК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8" y="7858148"/>
            <a:ext cx="56436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uk-UA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2023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8868" y="6715140"/>
            <a:ext cx="1503187" cy="1692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57364" y="7286644"/>
            <a:ext cx="1713124" cy="6401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714884" y="6858016"/>
            <a:ext cx="14980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№ 120/о/д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80" y="4143372"/>
            <a:ext cx="57150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 Галичанської гімназії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Мар’янівської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селищної ради</a:t>
            </a:r>
            <a:b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Луцького району Волинської області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308</Words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Пользователь Windows</cp:lastModifiedBy>
  <cp:revision>5</cp:revision>
  <dcterms:created xsi:type="dcterms:W3CDTF">2023-11-27T14:28:23Z</dcterms:created>
  <dcterms:modified xsi:type="dcterms:W3CDTF">2023-11-28T07:56:38Z</dcterms:modified>
</cp:coreProperties>
</file>