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9" d="100"/>
          <a:sy n="29" d="100"/>
        </p:scale>
        <p:origin x="23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977BD-7637-4621-8569-A84053084A2E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84F41-F56E-49DC-8F2B-D96E10285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068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977BD-7637-4621-8569-A84053084A2E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84F41-F56E-49DC-8F2B-D96E10285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436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977BD-7637-4621-8569-A84053084A2E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84F41-F56E-49DC-8F2B-D96E10285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57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977BD-7637-4621-8569-A84053084A2E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84F41-F56E-49DC-8F2B-D96E10285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83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977BD-7637-4621-8569-A84053084A2E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84F41-F56E-49DC-8F2B-D96E10285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149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977BD-7637-4621-8569-A84053084A2E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84F41-F56E-49DC-8F2B-D96E10285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964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977BD-7637-4621-8569-A84053084A2E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84F41-F56E-49DC-8F2B-D96E10285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437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977BD-7637-4621-8569-A84053084A2E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84F41-F56E-49DC-8F2B-D96E10285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338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977BD-7637-4621-8569-A84053084A2E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84F41-F56E-49DC-8F2B-D96E10285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39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977BD-7637-4621-8569-A84053084A2E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84F41-F56E-49DC-8F2B-D96E10285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30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977BD-7637-4621-8569-A84053084A2E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84F41-F56E-49DC-8F2B-D96E10285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570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977BD-7637-4621-8569-A84053084A2E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84F41-F56E-49DC-8F2B-D96E10285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477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304800" y="4809067"/>
            <a:ext cx="6604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Верезій Валерію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9 класу 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Воютинського ліцею Торчинської селищної ради </a:t>
            </a:r>
          </a:p>
          <a:p>
            <a:pPr algn="ctr"/>
            <a:endParaRPr lang="uk-UA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(керівник Горбачук Тетяна Вікторівна, 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вчитель біології)</a:t>
            </a:r>
            <a:endParaRPr lang="uk-UA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575734" y="10466400"/>
            <a:ext cx="6333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зайняте І місце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646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304800" y="4804083"/>
            <a:ext cx="6604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Галас Дарину, 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6-Б класу Башликівського ліцею Цуманської селищної ради </a:t>
            </a:r>
          </a:p>
          <a:p>
            <a:pPr algn="ctr"/>
            <a:endParaRPr lang="uk-UA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(керівник Галас Марія Павлівна, заступник директора з навчально-виховної роботи, вчитель початкових класів)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575734" y="10466400"/>
            <a:ext cx="6333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зайняте ІІ місце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930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0" y="4095425"/>
            <a:ext cx="7349067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Літвінчук Тетяну, 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учениця 8-І класу, </a:t>
            </a:r>
            <a:r>
              <a:rPr lang="uk-UA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Літвінчука Богдана,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ученя 7-М2 класу, членів гуртка «Патріот» комунального закладу загальної середньої освіти «Луцький ліцей №21 імені Михайла Кравчука Луцької міської ради» (керівник Куса, педагог-організатор, керівник  гуртка «Патріот»)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575734" y="10466400"/>
            <a:ext cx="6333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зайняте ІІІ місце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977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0" y="4568939"/>
            <a:ext cx="734906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Гайдучик Дарію 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10 класу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Гутянського ліцею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Заболоттівської селищної ради Ковельського району</a:t>
            </a:r>
          </a:p>
          <a:p>
            <a:pPr algn="ctr"/>
            <a:endParaRPr lang="uk-UA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(керівник Левонюк Наталія Арсенівна, вчитель історії)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575734" y="10466400"/>
            <a:ext cx="6333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зайняте ІІІ місце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523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0" y="5261575"/>
            <a:ext cx="734906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Токарську Софію 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вихованку гуртка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«Природа і фантазія» 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закладу позашкільної освіти «СТАНЦІЯ ЮНИХ НАТУРАЛІСТІВ МІСТА КОВЕЛЯ»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575734" y="10466400"/>
            <a:ext cx="6333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зайняте ІІІ місце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294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67733" y="4754210"/>
            <a:ext cx="734906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Сукач Анну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Старогутівського опорного ліцею Старовижівської селишної ради </a:t>
            </a:r>
          </a:p>
          <a:p>
            <a:pPr algn="ctr"/>
            <a:endParaRPr lang="uk-UA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(керівник Максимук Анатолій Анатолійович, вчитель історії)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575734" y="10466400"/>
            <a:ext cx="6333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зайняте ІІІ місце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2696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67733" y="4649423"/>
            <a:ext cx="7349067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Семеряжко Ангеліну 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10 класу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Поромівського ліцею Поромівської сільської ради Володимир-Волинського району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(керівник Калюга Світлана Анатоліївна, заступник директора з виховної роботи)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575734" y="10466400"/>
            <a:ext cx="6333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зайняте ІІІ місце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641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0" y="5030604"/>
            <a:ext cx="734906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Нікітчук Катерину </a:t>
            </a:r>
          </a:p>
          <a:p>
            <a:pPr algn="ctr"/>
            <a:endParaRPr lang="uk-UA" sz="6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11 класу</a:t>
            </a:r>
          </a:p>
          <a:p>
            <a:pPr algn="ctr"/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Костюхнівського ліцею</a:t>
            </a:r>
          </a:p>
          <a:p>
            <a:pPr algn="ctr"/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Маневицької селишної ради </a:t>
            </a:r>
          </a:p>
          <a:p>
            <a:pPr algn="ctr"/>
            <a:endParaRPr lang="uk-UA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(Ковальчук Людмила Орестівна,</a:t>
            </a:r>
          </a:p>
          <a:p>
            <a:pPr algn="ctr"/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вчитель історії)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575734" y="10466400"/>
            <a:ext cx="6333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зайняте ІІІ місце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708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0" y="5030604"/>
            <a:ext cx="734906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Тарасюк Софію, 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4-А класу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опорного закладу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«Купичівський ліцей»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Турійської селищної ради  Ковельського району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(керівник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Тарасюк Наталія Василівна)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575734" y="10466400"/>
            <a:ext cx="6333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зайняте ІІІ місце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104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0" y="4250085"/>
            <a:ext cx="734906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Можар Таїсію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8-Б класу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комунального закладу  «Луцька загальноосвітня школа І-ІІІ ступенів №13 Луцької міської ради»	(керівники: Лавренюк Людмила Анатоліївна, директор,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Стрилюк Олександр Миколайович заступник директора з навчально-виховної роботи)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575734" y="10466400"/>
            <a:ext cx="6333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зайняте ІІІ місце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0870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0" y="4753605"/>
            <a:ext cx="734906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Андрєєву Анну</a:t>
            </a:r>
          </a:p>
          <a:p>
            <a:pPr algn="ctr"/>
            <a:endParaRPr lang="ru-RU" sz="6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8 класу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закладу загальної середньої освіти «Березновільська гімназія» Любешівської селишної ради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575734" y="10466400"/>
            <a:ext cx="6333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зайняте ІІІ місце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289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304800" y="4095425"/>
            <a:ext cx="660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Вощину Олександра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ученя 11 класу 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Ратнівського ліцею №2 ім.М.Заліпи Ратнівської селищної ради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(керівник Денисова Тетяна Герасимівна, заступник директора з навчально-виховної роботи)</a:t>
            </a:r>
            <a:endParaRPr lang="uk-UA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575734" y="10466400"/>
            <a:ext cx="6333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зайняте І місце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39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0" y="4753605"/>
            <a:ext cx="734906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Гнатюка Данила </a:t>
            </a:r>
            <a:endParaRPr lang="ru-RU" sz="6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учня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Тагачинської філія опорного закладу «Турійський ліцей» Турійської селищної ради Ковельського району</a:t>
            </a:r>
          </a:p>
          <a:p>
            <a:pPr algn="ctr"/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(керівник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Ковальчук Алла Веніамінівна)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575734" y="10466400"/>
            <a:ext cx="6333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зайняте ІІІ місце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3633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0" y="4753605"/>
            <a:ext cx="734906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Касян Лілію </a:t>
            </a:r>
          </a:p>
          <a:p>
            <a:pPr algn="ctr"/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11-Б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Ліцею №2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Володимирської міської ради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(керівники: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Кравчук Олена Анатоліївна,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Микитюк Олеся Олександрівна, педагоги-організатори)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575734" y="10466400"/>
            <a:ext cx="6333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зайняте ІІІ місце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1646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0" y="4753605"/>
            <a:ext cx="734906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Пасальську Владиславу</a:t>
            </a:r>
          </a:p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7-В класу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комунального закладу загальної середньої освіти «Луцький ліцей 20 Луцької міської ради»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(керівник Максимюк Віта Анатоліївна, педагог організатор)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575734" y="10466400"/>
            <a:ext cx="6333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зайняте ІІІ місце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1123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0" y="4753605"/>
            <a:ext cx="734906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Заголу Тараса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учня 7 класу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Радехівської гімназії – філії опорного закладу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«Вишнівський ліцей»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Вишнівської сільської ради </a:t>
            </a:r>
          </a:p>
          <a:p>
            <a:pPr algn="ctr"/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(керівник Пилипчук Вікторія Олексіївна, вчитель історії)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575734" y="10466400"/>
            <a:ext cx="6333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зайняте ІІІ місце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5999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0" y="4753605"/>
            <a:ext cx="734906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Дерчун Ярину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8 класу</a:t>
            </a:r>
          </a:p>
          <a:p>
            <a:pPr algn="ctr"/>
            <a:r>
              <a:rPr lang="ru-RU" sz="3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Галузіївської гімназія – філії опорного закладу загальної середньої освіти «Прилісненський ліцей Прилісненської сільської ради Волинської </a:t>
            </a:r>
            <a:r>
              <a:rPr lang="ru-RU" sz="3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області»</a:t>
            </a:r>
          </a:p>
          <a:p>
            <a:pPr algn="ctr"/>
            <a:r>
              <a:rPr lang="ru-RU" sz="3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(керівник Красьоха Олена Володимирівна)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575734" y="10466400"/>
            <a:ext cx="6333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зайняте ІІІ місце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515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0" y="4392636"/>
            <a:ext cx="734906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Бусько Ірину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11 класу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закладу загальної середньої освіти «Полицівський ліцей»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Камінь-Каширської міської ради </a:t>
            </a:r>
          </a:p>
          <a:p>
            <a:pPr algn="ctr"/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(керівник Шумик Валентина Василівна)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0" y="9561796"/>
            <a:ext cx="734906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формування активної життєвої позиції, виховання любові до рідної школи, 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поваги до її історії та активну участь </a:t>
            </a:r>
            <a:endParaRPr lang="uk-UA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825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0" y="4392636"/>
            <a:ext cx="73490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Дячука Андрія</a:t>
            </a:r>
          </a:p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учня 9 класу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Машівського ліцею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Вишнівської сільської ради	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(керівник Миньчук Оксана Олександрівна, вчитель історії)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0" y="8988984"/>
            <a:ext cx="734906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формування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активної життєвої позиції, виховання любові до рідної школи,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поваги до її історії та активну участь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3860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0" y="4392636"/>
            <a:ext cx="734906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Сукач Анну</a:t>
            </a:r>
          </a:p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9 класу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Старогутівського опорного ліцею Старовижівської селишної ради</a:t>
            </a:r>
          </a:p>
          <a:p>
            <a:pPr algn="ctr"/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(керівник Максимук Анатолій Анатолійович)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1" y="9101617"/>
            <a:ext cx="734906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формування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активної життєвої позиції, виховання любові до рідної школи,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поваги до її історії та активну участь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7442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0" y="4392636"/>
            <a:ext cx="734906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Копитюк Соломію 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8 класу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Датинського ліцею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Велимченської сільської ради Ковельського району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(керівник Дячук Світлана Григорівна вчитель історії)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1" y="9101617"/>
            <a:ext cx="734906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формування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активної життєвої позиції, виховання любові до рідної школи,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поваги до її історії та активну участь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2276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-1" y="4817955"/>
            <a:ext cx="734906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Шворак Тетяну 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9-б класу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комунального закладу загальної середньої освіти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«Луцька гімназія №17 Луцької міської ради»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1" y="9101617"/>
            <a:ext cx="734906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формування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активної життєвої позиції, виховання любові до рідної школи,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поваги до її історії та активну участь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23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304800" y="4095425"/>
            <a:ext cx="660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Маковську Анну, 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7-Б класу, </a:t>
            </a:r>
          </a:p>
          <a:p>
            <a:pPr algn="ctr"/>
            <a:r>
              <a:rPr lang="uk-UA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Курач Віталіну, 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8-Г класу,</a:t>
            </a:r>
            <a:r>
              <a:rPr lang="uk-UA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ctr"/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комунального закладу загальної середньої освіти "Луцька гімназія №3 Луцької міської ради»</a:t>
            </a:r>
          </a:p>
          <a:p>
            <a:pPr algn="ctr"/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(керівники Журавська Марія, вчитель історії, Петрук Тетяна, вчитель біології)</a:t>
            </a:r>
            <a:endParaRPr lang="uk-UA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575734" y="10466400"/>
            <a:ext cx="6333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зайняте І місце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8139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-1" y="4817955"/>
            <a:ext cx="734906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Сидорчука Мар’яна 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учня 9 класу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Чорнизького ліцею імені Володимира Мельника Колківської селишної ради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(керівник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Демчук Людмила Миколаївна)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1" y="9101617"/>
            <a:ext cx="734906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формування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активної життєвої позиції, виховання любові до рідної школи,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поваги до її історії та активну участь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1805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-1" y="4817955"/>
            <a:ext cx="73490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Лесь Соломію</a:t>
            </a:r>
          </a:p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9 класу Згоранського ліцею Головненської селишної ради (керівник Козачук Ольга Михайлівна, педагог-організатор дитячого колективу)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1" y="9101617"/>
            <a:ext cx="734906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формування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активної життєвої позиції, виховання любові до рідної школи,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поваги до її історії та активну участь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4532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-1" y="4817955"/>
            <a:ext cx="734906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Карась Стефанію, 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9 класу Скірчинської гімназії Торчинської селишної ради (керівник Панасевич Яніна Михайлівна, вчитель історії)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1" y="9101617"/>
            <a:ext cx="734906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формування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активної життєвої позиції, виховання любові до рідної школи,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поваги до її історії та активну участь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246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-1" y="3970246"/>
            <a:ext cx="734906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Микитюк Анну, Бурка Максима,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учнів 9 класу Боблівського ліцею імені О.С.Панасюка Турійської селищної ради Ковельського району (керівники: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Хом’як Світлана Антонівна,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Маїло Світлана Дмитрівна)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1" y="9101617"/>
            <a:ext cx="734906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формування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активної життєвої позиції, виховання любові до рідної школи,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поваги до її історії та активну участь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14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-508000" y="4009337"/>
            <a:ext cx="758613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Кібиш Крістіну, Карасюк Діану,</a:t>
            </a:r>
          </a:p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учениць 9 класу Соловичівського ліцеюТурійської селищної ради  Ковельського району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(керівник Лапчук Світлана Миколаївна)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1" y="9101617"/>
            <a:ext cx="734906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формування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активної життєвої позиції, виховання любові до рідної школи,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поваги до її історії та активну участь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50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-237067" y="4009337"/>
            <a:ext cx="758613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Олексюк Віолетта, 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9-В класу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Маневицького ліцею №1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імені Героя України Андрія Снітка Маневицької селищної ради	(керівнки: Гладких Тетяна Петрівна, вчитель історії, Кушко Оксана Леонідівна, вчитель української мови)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1" y="9101617"/>
            <a:ext cx="734906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формування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активної життєвої позиції, виховання любові до рідної школи,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поваги до її історії та активну участь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7318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-169334" y="4329319"/>
            <a:ext cx="758613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Канока Богдана,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учня 9 класу	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Лемешівської гімназії Горохівської міської ради Луцького району (керівник Криворучко Інна Василівна, педагог-організатор)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67734" y="8772660"/>
            <a:ext cx="734906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формування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активної життєвої позиції, виховання любові до рідної школи,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поваги до її історії та активну участь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2400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-169334" y="4329319"/>
            <a:ext cx="758613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Протас Юлію,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7 класу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Бережецької гімназії - філії опорного закладу «Вишнівський ліцей» Вишнівської сільської ради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(керівник Козачук Аліна Вікторівна, вчитель історії)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67734" y="8772660"/>
            <a:ext cx="734906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формування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активної життєвої позиції, виховання любові до рідної школи,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поваги до її історії та активну участь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7998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-169334" y="4126119"/>
            <a:ext cx="758613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Макарчук Анну, 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9 класу	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Великоведмезької гімназії – філії опорного закладу загальної середньої освіти «Цмінівський ліцей» Маневицької селищної ради (керівник Макарчук Тетяна Юріївна, завідувач філії)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67734" y="8772660"/>
            <a:ext cx="734906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формування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активної життєвої позиції, виховання любові до рідної школи,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поваги до її історії та активну участь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5522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-169334" y="4126119"/>
            <a:ext cx="758613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Михалюк Софію, Чех Анастасію,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учениць 10 класу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Смолярівського ліцею Старовижівської селищної ради (керівник Томчук Юлія Володимирівна, педагог-організатор)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67734" y="8772660"/>
            <a:ext cx="734906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формування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активної життєвої позиції, виховання любові до рідної школи,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поваги до її історії та активну участь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678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304800" y="4804083"/>
            <a:ext cx="660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Грицак Софію </a:t>
            </a:r>
          </a:p>
          <a:p>
            <a:pPr algn="ctr"/>
            <a:endParaRPr lang="uk-UA" sz="6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10 класу	</a:t>
            </a:r>
          </a:p>
          <a:p>
            <a:pPr algn="ctr"/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Підберезівського ліцею Горохівської міської ради Луцького району</a:t>
            </a:r>
          </a:p>
          <a:p>
            <a:pPr algn="ctr"/>
            <a:endParaRPr lang="uk-UA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uk-UA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(керівник Новосад Майя Андріївна, класний керівник)</a:t>
            </a:r>
            <a:endParaRPr lang="uk-UA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575734" y="10466400"/>
            <a:ext cx="6333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зайняте І місце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9543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-169334" y="4126119"/>
            <a:ext cx="758613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Юхно Наталію,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11 класу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Бубнівського ліцею Локачинської селищної ради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Володимирського району	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(керівник Людмила Миколаївна Мелечко)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67734" y="8772660"/>
            <a:ext cx="734906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формування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активної життєвої позиції, виховання любові до рідної школи,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поваги до її історії та активну участь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8323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-50800" y="4513380"/>
            <a:ext cx="758613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Мишковця Максима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учня 6 класу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Черевахівської гімназії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Меневицької селишної ради Камінь-Каширського району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(керівник Басюк Людмила Володимирівна, вчитель історії)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67734" y="8772660"/>
            <a:ext cx="734906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формування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активної життєвої позиції, виховання любові до рідної школи,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поваги до її історії та активну участь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4064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-50800" y="4513380"/>
            <a:ext cx="758613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Мишковця Максима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учня 6 класу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Черевахівської гімназії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Меневицької селишної ради Камінь-Каширського району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(керівник Басюк Людмила Володимирівна, вчитель історії)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67734" y="8772660"/>
            <a:ext cx="734906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формування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активної життєвої позиції, виховання любові до рідної школи,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поваги до її історії та активну участь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3703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-50800" y="4513380"/>
            <a:ext cx="758613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Ромасюк Маргариту, 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вихованку  гуртка «Юні кролівники» Нововолинський центр дитячої та юнацької творчості (еколого-натуралістичний відділ)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(керівник Огороднік Ірина Анатоліївна, керівник гуртка)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67734" y="8772660"/>
            <a:ext cx="734906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формування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активної життєвої позиції, виховання любові до рідної школи,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поваги до її історії та активну участь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939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-50800" y="4310180"/>
            <a:ext cx="758613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Раковець Дарину, Шваюка Богдана, 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учнів 10 класу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Ліцею села Залісся Сошичненської сільської ради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(керівник Глущик Тетяна Вікторівна, соціальний педагог)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67734" y="8772660"/>
            <a:ext cx="734906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формування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активної життєвої позиції, виховання любові до рідної школи,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поваги до її історії та активну участь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7170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-169334" y="4896346"/>
            <a:ext cx="758613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Світача Максима,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учень 7 класу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опорного закладу «Колківський ліцей» Колківської селищної ради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(керівник Світач Ольга Василівна, вчитель  біології)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67734" y="8772660"/>
            <a:ext cx="734906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формування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активної життєвої позиції, виховання любові до рідної школи,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поваги до її історії та активну участь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9505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-169334" y="4070258"/>
            <a:ext cx="758613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Неродик Іванну, 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9 класу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Городоцької гімназії – філії опорного закладу загальної середньої освіти «Прилісненський ліцей Прилісненської сільської ради Волинської області»	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(керівник Вегера Тетяна Максимівна)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67734" y="8772660"/>
            <a:ext cx="734906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формування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активної життєвої позиції, виховання любові до рідної школи,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поваги до її історії та активну участь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4204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-169334" y="4070258"/>
            <a:ext cx="758613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Жовнір Олександра, 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8-А класу 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комунального закладу загальної середньої освіти </a:t>
            </a:r>
          </a:p>
          <a:p>
            <a:pPr algn="ctr"/>
            <a:r>
              <a:rPr lang="ru-RU" sz="3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Луцька гімназія № </a:t>
            </a:r>
            <a:r>
              <a:rPr lang="ru-RU" sz="3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 </a:t>
            </a:r>
          </a:p>
          <a:p>
            <a:pPr algn="ctr"/>
            <a:r>
              <a:rPr lang="ru-RU" sz="3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Луцької 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міської </a:t>
            </a:r>
            <a:r>
              <a:rPr lang="ru-RU" sz="3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ради»</a:t>
            </a:r>
          </a:p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(керівник Дейнека Олена Іванівна, педагог-організатор)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67734" y="8772660"/>
            <a:ext cx="734906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формування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активної життєвої позиції, виховання любові до рідної школи, 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поваги до її історії та активну участь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801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304800" y="4804083"/>
            <a:ext cx="6604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Осипчук Вікторію </a:t>
            </a:r>
            <a:endParaRPr lang="uk-UA" sz="6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10 класу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закладу загальної середньої освіти «Великоглушанський ліцей» 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Камінь-Каширської міської ради </a:t>
            </a:r>
          </a:p>
          <a:p>
            <a:pPr algn="ctr"/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(керівник Ярошик Оксана Юріївна, педагог-організатор)</a:t>
            </a:r>
            <a:endParaRPr lang="uk-UA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575734" y="10466400"/>
            <a:ext cx="6333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зайняте І місце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73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304800" y="4804083"/>
            <a:ext cx="660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Максимук Софію</a:t>
            </a:r>
          </a:p>
          <a:p>
            <a:pPr algn="ctr"/>
            <a:r>
              <a:rPr lang="uk-UA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8 класу Галиновільскої гімназії Старовижівської селищної ради </a:t>
            </a:r>
          </a:p>
          <a:p>
            <a:pPr algn="ctr"/>
            <a:endParaRPr lang="uk-UA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(керівник Климук Лариса Леонтіївна, 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практичний психолог)</a:t>
            </a:r>
            <a:endParaRPr lang="uk-UA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575734" y="10466400"/>
            <a:ext cx="6333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зайняте ІІ місце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833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304800" y="4804083"/>
            <a:ext cx="6604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Галан Єву, 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голову учнівської ради 	комунального закладу загальної середньої освіти «Луцький ліцей 11 Луцької міської ради»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(керівник Янчук Олеа Миколаївна, 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педагог-огранізатор)</a:t>
            </a:r>
            <a:endParaRPr lang="uk-UA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575734" y="10466400"/>
            <a:ext cx="6333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зайняте ІІ місце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659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304800" y="4804083"/>
            <a:ext cx="660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Потапчук Соломію </a:t>
            </a:r>
          </a:p>
          <a:p>
            <a:pPr algn="ctr"/>
            <a:endParaRPr lang="uk-UA" sz="6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ученицю 11 класу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Ліцею села Луковичі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Павівскої сільської ради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575734" y="10466400"/>
            <a:ext cx="6333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зайняте ІІ місце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944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CA2FF0-1E4E-47A9-9D74-588AA7A22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635F7E-AE2A-4472-8C3B-1397DC02D666}"/>
              </a:ext>
            </a:extLst>
          </p:cNvPr>
          <p:cNvSpPr txBox="1"/>
          <p:nvPr/>
        </p:nvSpPr>
        <p:spPr>
          <a:xfrm>
            <a:off x="304800" y="4804083"/>
            <a:ext cx="660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учнів </a:t>
            </a:r>
          </a:p>
          <a:p>
            <a:pPr algn="ctr"/>
            <a:r>
              <a:rPr lang="uk-UA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 та 6-А класу</a:t>
            </a:r>
          </a:p>
          <a:p>
            <a:pPr algn="ctr"/>
            <a:r>
              <a:rPr lang="uk-UA" sz="6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Скобелківської гімназії Горохівської міської ради Луцького району	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(керівники: Денисюк Ніна, Рощина Адріана,</a:t>
            </a:r>
          </a:p>
          <a:p>
            <a:pPr algn="ctr"/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класні керівники)</a:t>
            </a:r>
            <a:endParaRPr lang="uk-UA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43387-1F3D-4A23-ADB4-EC129AC436AB}"/>
              </a:ext>
            </a:extLst>
          </p:cNvPr>
          <p:cNvSpPr txBox="1"/>
          <p:nvPr/>
        </p:nvSpPr>
        <p:spPr>
          <a:xfrm>
            <a:off x="575734" y="10466400"/>
            <a:ext cx="6333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зайняте ІІ місце</a:t>
            </a:r>
          </a:p>
        </p:txBody>
      </p:sp>
      <p:pic>
        <p:nvPicPr>
          <p:cNvPr id="11" name="Picture 8">
            <a:extLst>
              <a:ext uri="{FF2B5EF4-FFF2-40B4-BE49-F238E27FC236}">
                <a16:creationId xmlns:a16="http://schemas.microsoft.com/office/drawing/2014/main" id="{EDE8021A-18C7-44EB-A033-9EBF42FEE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44" y="13554556"/>
            <a:ext cx="2910016" cy="312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F6E999-F0B0-4DD3-ABE6-5E6EA9133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152" y="14501812"/>
            <a:ext cx="3335696" cy="157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972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</TotalTime>
  <Words>1753</Words>
  <Application>Microsoft Office PowerPoint</Application>
  <PresentationFormat>Custom</PresentationFormat>
  <Paragraphs>294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Владелец</dc:creator>
  <cp:lastModifiedBy>Владелец</cp:lastModifiedBy>
  <cp:revision>10</cp:revision>
  <dcterms:created xsi:type="dcterms:W3CDTF">2024-05-22T12:53:31Z</dcterms:created>
  <dcterms:modified xsi:type="dcterms:W3CDTF">2024-05-23T09:26:18Z</dcterms:modified>
</cp:coreProperties>
</file>