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23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6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3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7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8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14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96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3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3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39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30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7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77BD-7637-4621-8569-A84053084A2E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84F41-F56E-49DC-8F2B-D96E10285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47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809067"/>
            <a:ext cx="660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Верезій Валерію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9 класу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Воютинського ліцею Торчинської селищної ради </a:t>
            </a:r>
          </a:p>
          <a:p>
            <a:pPr algn="ctr"/>
            <a:endParaRPr lang="uk-UA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Горбачук Тетяна Вікторівна,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вчитель біології)</a:t>
            </a:r>
            <a:endParaRPr lang="uk-UA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4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804083"/>
            <a:ext cx="660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Галас Дарину, 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6-Б класу Башликівського ліцею Цуманської селищної ради </a:t>
            </a:r>
          </a:p>
          <a:p>
            <a:pPr algn="ctr"/>
            <a:endParaRPr lang="uk-UA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Галас Марія Павлівна, заступник директора з навчально-виховної роботи, вчитель початкових класів)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30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095425"/>
            <a:ext cx="734906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Літвінчук Тетяну, 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учениця 8-І класу, </a:t>
            </a:r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Літвінчука Богдана,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ученя 7-М2 класу, членів гуртка «Патріот» комунального закладу загальної середньої освіти «Луцький ліцей №21 імені Михайла Кравчука Луцької міської ради» (керівник Куса, педагог-організатор, керівник  гуртка «Патріот»)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77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568939"/>
            <a:ext cx="73490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Гайдучик Дарію 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10 класу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Гутянського ліцею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Заболоттівської селищної ради Ковельського району</a:t>
            </a:r>
          </a:p>
          <a:p>
            <a:pPr algn="ctr"/>
            <a:endParaRPr lang="uk-UA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Левонюк Наталія Арсенівна,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23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5261575"/>
            <a:ext cx="73490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Токарську Софію 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вихованку гуртка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«Природа і фантазія»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закладу позашкільної освіти «СТАНЦІЯ ЮНИХ НАТУРАЛІСТІВ МІСТА КОВЕЛЯ»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94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67733" y="4754210"/>
            <a:ext cx="734906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Сукач Анну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Старогутівського опорного ліцею Старовижівської селишної ради </a:t>
            </a:r>
          </a:p>
          <a:p>
            <a:pPr algn="ctr"/>
            <a:endParaRPr lang="uk-UA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Максимук Анатолій Анатолійович,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69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67733" y="4649423"/>
            <a:ext cx="734906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Семеряжко Ангеліну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10 класу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Поромівського ліцею Поромівської сільської ради Володимир-Волинського району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Калюга Світлана Анатоліївна, заступник директора з виховної роботи)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41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5030604"/>
            <a:ext cx="73490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Нікітчук Катерину </a:t>
            </a:r>
          </a:p>
          <a:p>
            <a:pPr algn="ctr"/>
            <a:endParaRPr lang="uk-UA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11 класу</a:t>
            </a: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Костюхнівського ліцею</a:t>
            </a: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Маневицької селишної ради </a:t>
            </a:r>
          </a:p>
          <a:p>
            <a:pPr algn="ctr"/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(Ковальчук Людмила Орестівна,</a:t>
            </a: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08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5030604"/>
            <a:ext cx="73490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Тарасюк Софію,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4-А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опорного закладу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«Купичівський ліцей»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Турійської селищної ради  Ковельського району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Тарасюк Наталія Василівна)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104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250085"/>
            <a:ext cx="73490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Можар Таїсію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8-Б класу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комунального закладу  «Луцька загальноосвітня школа І-ІІІ ступенів №13 Луцької міської ради»	(керівники: Лавренюк Людмила Анатоліївна, директор,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Стрилюк Олександр Миколайович заступник директора з навчально-виховної роботи)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087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753605"/>
            <a:ext cx="73490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Андрєєву Анну</a:t>
            </a:r>
          </a:p>
          <a:p>
            <a:pPr algn="ctr"/>
            <a:endParaRPr lang="ru-RU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8 класу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закладу загальної середньої освіти «Березновільська гімназія» Любешівської селишної ради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8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095425"/>
            <a:ext cx="660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Вощину Олександра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ученя 11 класу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Ратнівського ліцею №2 ім.М.Заліпи Ратнівської селищної ради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Денисова Тетяна Герасимівна, заступник директора з навчально-виховної роботи)</a:t>
            </a:r>
            <a:endParaRPr lang="uk-UA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39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753605"/>
            <a:ext cx="734906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Гнатюка Данила </a:t>
            </a:r>
            <a:endParaRPr lang="ru-RU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учня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Тагачинської філія опорного закладу «Турійський ліцей» Турійської селищної ради Ковельського району</a:t>
            </a:r>
          </a:p>
          <a:p>
            <a:pPr algn="ctr"/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Ковальчук Алла Веніамінівна)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63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753605"/>
            <a:ext cx="734906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Касян Лілію </a:t>
            </a:r>
          </a:p>
          <a:p>
            <a:pPr algn="ctr"/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11-Б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Ліцею №2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Володимирської міської ради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(керівники: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Кравчук Олена Анатоліївна,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Микитюк Олеся Олександрівна, педагоги-організатори)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64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753605"/>
            <a:ext cx="73490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Пасальську Владиславу</a:t>
            </a:r>
          </a:p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7-В класу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комунального закладу загальної середньої освіти «Луцький ліцей 20 Луцької міської ради»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Максимюк Віта Анатоліївна, педагог організатор)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12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753605"/>
            <a:ext cx="734906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Заголу Тараса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учня 7 класу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Радехівської гімназії – філії опорного закладу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«Вишнівський ліцей»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Вишнівської сільської ради </a:t>
            </a:r>
          </a:p>
          <a:p>
            <a:pPr algn="ctr"/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Пилипчук Вікторія Олексіївна,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99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753605"/>
            <a:ext cx="734906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Дерчун Ярину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8 класу</a:t>
            </a:r>
          </a:p>
          <a:p>
            <a:pPr algn="ctr"/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Галузіївської гімназія – філії опорного закладу загальної середньої освіти «Прилісненський ліцей Прилісненської сільської ради Волинської </a:t>
            </a:r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області»</a:t>
            </a:r>
          </a:p>
          <a:p>
            <a:pPr algn="ctr"/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Красьоха Олена Володимирівна)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1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392636"/>
            <a:ext cx="73490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Бусько Ірину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11 класу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закладу загальної середньої освіти «Полицівський ліцей»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Камінь-Каширської міської ради </a:t>
            </a:r>
          </a:p>
          <a:p>
            <a:pPr algn="ctr"/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Шумик Валентина Василівна)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0" y="9561796"/>
            <a:ext cx="734906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 активної життєвої позиції, виховання любові до рідної школи,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2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392636"/>
            <a:ext cx="73490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Дячука Андрія</a:t>
            </a:r>
          </a:p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учня 9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Машівського ліцею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Вишнівської сільської ради	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Миньчук Оксана Олександрівна,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0" y="8988984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86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392636"/>
            <a:ext cx="73490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Сукач Анну</a:t>
            </a:r>
          </a:p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9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Старогутівського опорного ліцею Старовижівської селишної ради</a:t>
            </a:r>
          </a:p>
          <a:p>
            <a:pPr algn="ctr"/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Максимук Анатолій Анатолійович)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1" y="9101617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44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0" y="4392636"/>
            <a:ext cx="734906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Копитюк Соломію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8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Датинського ліцею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Велимченської сільської ради Ковельського району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Дячук Світлана Григорівна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1" y="9101617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27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" y="4817955"/>
            <a:ext cx="73490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Шворак Тетяну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9-б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комунального закладу загальної середньої освіти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«Луцька гімназія №17 Луцької міської ради»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1" y="9101617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095425"/>
            <a:ext cx="660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Маковську Анну, 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7-Б класу, </a:t>
            </a:r>
          </a:p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Курач Віталіну, 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8-Г класу,</a:t>
            </a:r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комунального закладу загальної середньої освіти "Луцька гімназія №3 Луцької міської ради»</a:t>
            </a: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(керівники Журавська Марія, вчитель історії, Петрук Тетяна, вчитель біології)</a:t>
            </a:r>
            <a:endParaRPr lang="uk-UA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139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" y="4817955"/>
            <a:ext cx="734906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Сидорчука Мар’яна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учня 9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Чорнизького ліцею імені Володимира Мельника Колківської селишної ради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Демчук Людмила Миколаївна)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1" y="9101617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80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" y="4817955"/>
            <a:ext cx="73490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Лесь Соломію</a:t>
            </a:r>
          </a:p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9 класу Згоранського ліцею Головненської селишної ради (керівник Козачук Ольга Михайлівна, педагог-організатор дитячого колективу)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1" y="9101617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453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" y="4817955"/>
            <a:ext cx="734906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Карась Стефанію,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9 класу Скірчинської гімназії Торчинської селишної ради (керівник Панасевич Яніна Михайлівна,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1" y="9101617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246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" y="3970246"/>
            <a:ext cx="73490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Микитюк Анну, Бурка Максима,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 9 класу Боблівського ліцею імені О.С.Панасюка Турійської селищної ради Ковельського району (керівники: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Хом’як Світлана Антонівна,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Маїло Світлана Дмитрівна)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1" y="9101617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508000" y="4009337"/>
            <a:ext cx="75861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Кібиш Крістіну, Карасюк Діану,</a:t>
            </a:r>
          </a:p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учениць 9 класу Соловичівського ліцеюТурійської селищної ради  Ковельського району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Лапчук Світлана Миколаївна)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1" y="9101617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5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237067" y="4009337"/>
            <a:ext cx="758613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Олексюк Віолетта,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9-В класу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Маневицького ліцею №1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імені Героя України Андрія Снітка Маневицької селищної ради	(керівнки: Гладких Тетяна Петрівна, вчитель історії, Кушко Оксана Леонідівна, вчитель української мови)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1" y="9101617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7318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69334" y="4329319"/>
            <a:ext cx="75861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Канока Богдана,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учня 9 класу	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Лемешівської гімназії Горохівської міської ради Луцького району (керівник Криворучко Інна Василівна, педагог-організатор)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240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69334" y="4329319"/>
            <a:ext cx="75861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Протас Юлію,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7 класу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Бережецької гімназії - філії опорного закладу «Вишнівський ліцей» Вишнівської сільської ради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(керівник Козачук Аліна Вікторівна,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998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69334" y="4126119"/>
            <a:ext cx="75861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Макарчук Анну,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9 класу	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Великоведмезької гімназії – філії опорного закладу загальної середньої освіти «Цмінівський ліцей» Маневицької селищної ради (керівник Макарчук Тетяна Юріївна, завідувач філії)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522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69334" y="4126119"/>
            <a:ext cx="75861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Михалюк Софію, Чех Анастасію,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учениць 10 класу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Смолярівського ліцею Старовижівської селищної ради (керівник Томчук Юлія Володимирівна, педагог-організатор)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67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804083"/>
            <a:ext cx="660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Грицак Софію </a:t>
            </a:r>
          </a:p>
          <a:p>
            <a:pPr algn="ctr"/>
            <a:endParaRPr lang="uk-UA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10 класу	</a:t>
            </a: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Підберезівського ліцею Горохівської міської ради Луцького району</a:t>
            </a:r>
          </a:p>
          <a:p>
            <a:pPr algn="ctr"/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Новосад Майя Андріївна, класний керівник)</a:t>
            </a:r>
            <a:endParaRPr lang="uk-UA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543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69334" y="4126119"/>
            <a:ext cx="75861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Юхно Наталію,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11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Бубнівського ліцею Локачинської селищної ради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Володимирського району	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Людмила Миколаївна Мелечко)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323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50800" y="4513380"/>
            <a:ext cx="75861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Мишковця Максима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учня 6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Черевахівської гімназії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Меневицької селишної ради Камінь-Каширського району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Басюк Людмила Володимирівна,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06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50800" y="4513380"/>
            <a:ext cx="75861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Мишковця Максима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учня 6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Черевахівської гімназії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Меневицької селишної ради Камінь-Каширського району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Басюк Людмила Володимирівна, вчитель історії)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703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50800" y="4513380"/>
            <a:ext cx="75861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Ромасюк Маргариту,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вихованку  гуртка «Юні кролівники» Нововолинський центр дитячої та юнацької творчості (еколого-натуралістичний відділ)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Огороднік Ірина Анатоліївна, керівник гуртка)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39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50800" y="4310180"/>
            <a:ext cx="75861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Раковець Дарину, Шваюка Богдана,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 10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Ліцею села Залісся Сошичненської сільської ради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Глущик Тетяна Вікторівна, соціальний педагог)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170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69334" y="4896346"/>
            <a:ext cx="75861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Світача Максима,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учень 7 класу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опорного закладу «Колківський ліцей» Колківської селищної ради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Світач Ольга Василівна, вчитель  біології)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505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69334" y="4070258"/>
            <a:ext cx="75861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Неродик Іванну,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9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Городоцької гімназії – філії опорного закладу загальної середньої освіти «Прилісненський ліцей Прилісненської сільської ради Волинської області»	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Вегера Тетяна Максимівна)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04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-169334" y="4070258"/>
            <a:ext cx="75861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Жовнір Олександра,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8-А класу 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комунального закладу загальної середньої освіти </a:t>
            </a:r>
          </a:p>
          <a:p>
            <a:pPr algn="ctr"/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Луцька гімназія № </a:t>
            </a:r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</a:p>
          <a:p>
            <a:pPr algn="ctr"/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Луцької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міської </a:t>
            </a:r>
            <a:r>
              <a:rPr lang="ru-RU" sz="3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ради»</a:t>
            </a:r>
          </a:p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(керівник Дейнека Олена Іванівна, педагог-організатор)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67734" y="8772660"/>
            <a:ext cx="734906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формування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активної життєвої позиції, виховання любові до рідної школи,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поваги до її історії та активну участь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0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804083"/>
            <a:ext cx="660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Осипчук Вікторію </a:t>
            </a:r>
            <a:endParaRPr lang="uk-UA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10 класу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закладу загальної середньої освіти «Великоглушанський ліцей»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Камінь-Каширської міської ради </a:t>
            </a:r>
          </a:p>
          <a:p>
            <a:pPr algn="ctr"/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Ярошик Оксана Юріївна, педагог-організатор)</a:t>
            </a:r>
            <a:endParaRPr lang="uk-UA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7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804083"/>
            <a:ext cx="660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Максимук Софію</a:t>
            </a:r>
          </a:p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8 класу Галиновільскої гімназії Старовижівської селищної ради </a:t>
            </a:r>
          </a:p>
          <a:p>
            <a:pPr algn="ctr"/>
            <a:endParaRPr lang="uk-UA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Климук Лариса Леонтіївна,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практичний психолог)</a:t>
            </a:r>
            <a:endParaRPr lang="uk-UA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3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804083"/>
            <a:ext cx="660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Галан Єву,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голову учнівської ради 	комунального закладу загальної середньої освіти «Луцький ліцей 11 Луцької міської ради»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 Янчук Олеа Миколаївна, 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педагог-огранізатор)</a:t>
            </a:r>
            <a:endParaRPr lang="uk-UA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5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804083"/>
            <a:ext cx="660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Потапчук Соломію </a:t>
            </a:r>
          </a:p>
          <a:p>
            <a:pPr algn="ctr"/>
            <a:endParaRPr lang="uk-UA" sz="6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ученицю 11 класу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Ліцею села Луковичі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Павівскої сільської ради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944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6CA2FF0-1E4E-47A9-9D74-588AA7A22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25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635F7E-AE2A-4472-8C3B-1397DC02D666}"/>
              </a:ext>
            </a:extLst>
          </p:cNvPr>
          <p:cNvSpPr txBox="1"/>
          <p:nvPr/>
        </p:nvSpPr>
        <p:spPr>
          <a:xfrm>
            <a:off x="304800" y="4804083"/>
            <a:ext cx="660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 </a:t>
            </a:r>
          </a:p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та 6-А класу</a:t>
            </a:r>
          </a:p>
          <a:p>
            <a:pPr algn="ctr"/>
            <a:r>
              <a:rPr lang="uk-UA" sz="6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Скобелківської гімназії Горохівської міської ради Луцького району	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(керівники: Денисюк Ніна, Рощина Адріана,</a:t>
            </a:r>
          </a:p>
          <a:p>
            <a:pPr algn="ctr"/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класні керівники)</a:t>
            </a:r>
            <a:endParaRPr lang="uk-UA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43387-1F3D-4A23-ADB4-EC129AC436AB}"/>
              </a:ext>
            </a:extLst>
          </p:cNvPr>
          <p:cNvSpPr txBox="1"/>
          <p:nvPr/>
        </p:nvSpPr>
        <p:spPr>
          <a:xfrm>
            <a:off x="575734" y="10466400"/>
            <a:ext cx="6333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зайняте ІІ місце</a:t>
            </a: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DE8021A-18C7-44EB-A033-9EBF42FEE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144" y="13554556"/>
            <a:ext cx="2910016" cy="31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F6E999-F0B0-4DD3-ABE6-5E6EA9133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152" y="14501812"/>
            <a:ext cx="3335696" cy="157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97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1753</Words>
  <Application>Microsoft Office PowerPoint</Application>
  <PresentationFormat>Custom</PresentationFormat>
  <Paragraphs>294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Владелец</dc:creator>
  <cp:lastModifiedBy>Владелец</cp:lastModifiedBy>
  <cp:revision>10</cp:revision>
  <dcterms:created xsi:type="dcterms:W3CDTF">2024-05-22T12:53:31Z</dcterms:created>
  <dcterms:modified xsi:type="dcterms:W3CDTF">2024-05-23T09:26:18Z</dcterms:modified>
</cp:coreProperties>
</file>