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8" r:id="rId29"/>
    <p:sldId id="289" r:id="rId30"/>
    <p:sldId id="280" r:id="rId31"/>
    <p:sldId id="287" r:id="rId32"/>
    <p:sldId id="290" r:id="rId33"/>
    <p:sldId id="291" r:id="rId34"/>
    <p:sldId id="292" r:id="rId35"/>
    <p:sldId id="293" r:id="rId36"/>
    <p:sldId id="294" r:id="rId37"/>
    <p:sldId id="295" r:id="rId38"/>
    <p:sldId id="296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195918"/>
            <a:ext cx="906647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«Проєкт з енергозбереження, енергоефективності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або відновлювальних джерел енергії (ВДЕ)»»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Щербик Марію,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10 класу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Воютинського ліцею Торчинської селищної ради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Луцького району (керівник Горбачук Тетяна Вікторівна)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608E8320-42CD-4EB8-9035-194BE75EE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797" y="5175535"/>
            <a:ext cx="2032594" cy="218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1035A15-33E1-43DE-A9C5-C724591B0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879" y="5700233"/>
            <a:ext cx="21717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455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Кривошею Олександру,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9 класу Воютинського ліцею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Торчинської селищної ради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Стельмах Ірина Володимирівна)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50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Сахарчук Катерину,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9 класу комунального закладу загальної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середньої освіти «Луцька гімназія №20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Луцької міської ради»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(керівник Табачук Світлана Євгенівна)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35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Панасевич Дарину,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ученицю 7 класу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Скірчинської гімназії Торчинської селищної ради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(керівник Панасевич Яніна Михайлівна)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787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учні 7 класу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Озерківського ліцею Горохівської міської ради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Луцького району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Фліс Ірина Юріївна)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711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Бубелу Дмитра,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учня 7 класу, вихованця гуртка «Юні охоронці природи» комунального закладу позашкільної освіти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«Старовижівський центр дитячої творчості»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Новік Тамара Адамівна)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5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Голуб Іванну,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учня 7 класу, вихованку гуртка «Юні охоронці природи», комунального закладу позашкільної освіти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«Старовижівський центр дитячої та юнацької творчості»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Новік Тамара Адамівна)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13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Борсук Марту,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7 класу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ліцею села Залісся Сошичненської сільської ради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Бирук Галина Миколаївна)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83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Марчук Вікторію,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7 класу ліцею села Залісся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Сошичненської сільської ради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(керівник Бирук Галина Миколаївна)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42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Коптюка Захара,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учня опорного закладу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«Купичівський ліцей» Турійської селищної ради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Ковельського району (керівник Коптюк Юрій Юрійович)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20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Дордюк Дарину,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3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«Проєкт з енергозбереження, енергоефективності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або відновлювальних джерел енергії (ВДЕ)»»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Куяву Ольгу,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10 класу закладу загальної середньої освіти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«Камінь-Каширський ліцей №2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Камінь-Каширської селищної ради»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Федорук Валентина Петрівна)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D14F4277-298D-4B94-9E39-86A60BFE3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803" y="5373216"/>
            <a:ext cx="1689774" cy="181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8244F9D-B3B4-42FD-8B42-34090D08AD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3044" y="575751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288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Ващук Дарину,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29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Ващук Дарину,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293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Єршову Ніну,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22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Єршову Ольгу,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663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Кошель Анастасію,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32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Савчук Анну,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479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Семенюк Олену,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82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Семенюк Олену,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941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Трофимук Анастасію,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88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Харлампович Дарію,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Прохідського ліцею Ратнівської селищної ради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7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«Проєкт з енергозбереження, енергоефективності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або відновлювальних джерел енергії (ВДЕ)»»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Жилко Таїсію,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11 класу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закладу загальної середньої освіти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«Ліцей №1 міста Ковеля»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Сидорук Тетяна Броніславівна)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795DCBD9-C84F-4849-94B8-4CEE3F4B8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204" y="5373215"/>
            <a:ext cx="1675572" cy="18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31C03E9E-F5DA-4604-BF0F-4AF779B2E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879" y="5700233"/>
            <a:ext cx="21717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454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Гресика Артема,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учня Прохідського ліцею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Ратнівської селищної ради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869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Силивонюка Максима,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учня Прохідського ліцею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Ратнівської селищної ради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(керівники: Мажула Світлана Петрівна та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Федорошин Ганна Борисівна)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5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«Урок «Прості рішення проти зміни клімату»»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Добош Ірину Михайлівну,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вчителя фізики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Хорохоринського ліцею Торчинської селищної ради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86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«Урок «Прості рішення проти зміни клімату»»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Сахарчук Ірину Іванівну,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керівника гуртків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закладу позашкільної освіти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«СТАНЦІЯ ЮНИХ НАТУРАЛІСТІВ МІСТА КОВЕЛЯ»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6393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«Урок «Прості рішення проти зміни клімату»»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Нероду Катерину Віталіївну,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вчителя географії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Карпилівського ліцею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Цуманської селищної ради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058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«Урок «Прості рішення проти зміни клімату»»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Чабан Тетяну Дмитрівну,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вчителя фізики та хімії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Бубнівського ліцею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Локачинської селищної ради Володимирського району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730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«Урок «Прості рішення проти зміни клімату»»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Мелех Віту Олександрівну,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вчителя біології і хімії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Садівського ліцею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Торчинської селищної ради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872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«Енергія і середовище» у номінації Дидактичні матеріали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на тему«Прості рішення проти зміни клімату»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Горбачук Тетяну Вікторівну,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вчителя біології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Воютинського ліцею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Торчинської селищної ради Луцького району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880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«Енергія і середовище» у номінації Дидактичні матеріали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на тему«Прості рішення проти зміни клімату»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Бондар Катерину Григорівну,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вчителя біології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Рованцівського ліцею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Боратинської сільської ради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6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«Проєкт з енергозбереження, енергоефективності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або відновлювальних джерел енергії (ВДЕ)»»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Коптюка Захара,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учня опорного закладу «Купичівський ліцей»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Турійської селищної ради Ковельського району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Бінюк Дмитро Михайлович)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39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«Проєкт з енергозбереження, енергоефективності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або відновлювальних джерел енергії (ВДЕ)»»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Грай Діану,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9 класу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Нововолинського ліцею №4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імені Т.Г.Шевченка Нововолинської міської ради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(керівник Ференц Лариса Вікторівна)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84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«Моє енергетичне рішення для протидії зміни клімату»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Огородніка Віктора,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вихованця гуртка «Юні екологи»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Нововолинського центру дитячої та юнацької творчості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Огороднік Ірина Анатоліївна)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741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«Моє енергетичне рішення для протидії зміни клімату»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Бельську Вікторію,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ученицю 7 класу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Башликівського ліцею Цуманської селищної ради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Чечотка Тетяна Олександрівна)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4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«Моє енергетичне рішення для протидії зміни клімату»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Деркач Валерія,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учениця 6 класу Новорудської гімназії-філії опорного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закладу загальної середньої освіти «Троянівський ліцей»Маневицької селищної ради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(керівник Луць Людмила Іванівна)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Владелец\Downloads\IMG-4bb6e1a57f6fcf088f05a73f134570b4-V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315"/>
            <a:ext cx="8604448" cy="58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122315"/>
            <a:ext cx="6336704" cy="5898973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0064" y="126204"/>
            <a:ext cx="8382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</a:t>
            </a:r>
            <a:r>
              <a:rPr lang="ru-RU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обласна</a:t>
            </a:r>
            <a:r>
              <a:rPr lang="ru-RU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рада</a:t>
            </a:r>
          </a:p>
          <a:p>
            <a:pPr algn="ctr"/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Волинський обласний </a:t>
            </a:r>
            <a:r>
              <a:rPr lang="uk-UA" sz="2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еколго-натуралістичний</a:t>
            </a:r>
            <a:r>
              <a:rPr lang="uk-UA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 центр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0783" y="928473"/>
            <a:ext cx="47307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ГРАМОТА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1016" y="1912447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НАГОРОДЖУЄ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939" y="5650245"/>
            <a:ext cx="907106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Директор                                                     В. ОСТАПЧУК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наказ №16/О/Д </a:t>
            </a:r>
          </a:p>
          <a:p>
            <a:r>
              <a:rPr lang="uk-UA" sz="16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Comic Sans MS" pitchFamily="66" charset="0"/>
              </a:rPr>
              <a:t>від 01.03.2024 р.</a:t>
            </a:r>
            <a:endParaRPr lang="ru-RU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6408" y="6457890"/>
            <a:ext cx="1337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</a:t>
            </a:r>
            <a:r>
              <a:rPr lang="uk-UA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. Луцьк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938" y="4280188"/>
            <a:ext cx="9066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ереможця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обласного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заочного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етапу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Всеукраїнського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конкурсу </a:t>
            </a:r>
          </a:p>
          <a:p>
            <a:pPr algn="ctr"/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молодіжних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проєктів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з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енергозбереження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  <a:latin typeface="Comic Sans MS" pitchFamily="66" charset="0"/>
            </a:endParaRP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«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Енергія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 і </a:t>
            </a:r>
            <a:r>
              <a:rPr lang="ru-RU" b="1" cap="none" spc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середовище</a:t>
            </a:r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» </a:t>
            </a:r>
          </a:p>
          <a:p>
            <a:pPr algn="ctr"/>
            <a:r>
              <a:rPr lang="ru-RU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effectLst/>
                <a:latin typeface="Comic Sans MS" pitchFamily="66" charset="0"/>
              </a:rPr>
              <a:t>у номінації ««Інформування суспільства/пропаганда енергоефективності»»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687089" y="2503147"/>
            <a:ext cx="1047170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Сірук Олександру,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ученицю 8 класу опорного закладу загальної середньої 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освіти «Торчинський ліцей Торчинської селищної ради»</a:t>
            </a: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(керівник Максимчук Світлана Анатоліївна)</a:t>
            </a:r>
            <a:endParaRPr lang="ru-RU" sz="1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AE152-592D-4E9D-A45F-9D005B123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291531"/>
            <a:ext cx="1711034" cy="1834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E4B23E-02AF-4864-A764-0A9FB30CC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61" y="5695386"/>
            <a:ext cx="2176461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874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2793</Words>
  <Application>Microsoft Office PowerPoint</Application>
  <PresentationFormat>On-screen Show (4:3)</PresentationFormat>
  <Paragraphs>607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Comic Sans MS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14</cp:revision>
  <dcterms:created xsi:type="dcterms:W3CDTF">2022-01-27T08:08:29Z</dcterms:created>
  <dcterms:modified xsi:type="dcterms:W3CDTF">2024-05-15T06:53:30Z</dcterms:modified>
</cp:coreProperties>
</file>