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47121033_blank-nagorodnij-voyen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57"/>
            <a:ext cx="6858000" cy="911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857356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</a:t>
            </a: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еколого-натуралістичний центр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26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4330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ru-RU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929322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зайняте призове місце в обласному етапі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Всеукраїнської дитячо-юнацької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еколого-патріотичної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гри «Паросток»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35808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Директор                                   Валентина ОСТАПЧУК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8" y="7858148"/>
            <a:ext cx="56436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2023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8868" y="6715140"/>
            <a:ext cx="1503187" cy="1692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57364" y="7286644"/>
            <a:ext cx="1713124" cy="6401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4643446" y="6858016"/>
            <a:ext cx="1498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№ 120/о/д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14500" y="3833336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642918" y="4143372"/>
            <a:ext cx="564360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чні</a:t>
            </a:r>
            <a:r>
              <a:rPr kumimoji="0" lang="uk-UA" sz="20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Воютинського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ліцею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Торчинської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селищної ради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керівники: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Горбачук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Т.В., Стельмах І. В., Мельничук О.В.,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Мосюк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М. Л.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47121033_blank-nagorodnij-voyen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57"/>
            <a:ext cx="6858000" cy="911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857356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</a:t>
            </a: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еколого-натуралістичний центр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26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4330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ru-RU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929322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зайняте призове місце в обласному етапі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Всеукраїнської дитячо-юнацької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еколого-патріотичної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гри «Паросток»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35808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Директор                                   Валентина ОСТАПЧУК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8" y="7858148"/>
            <a:ext cx="56436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2023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8868" y="6715140"/>
            <a:ext cx="1503187" cy="1692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57364" y="7286644"/>
            <a:ext cx="1713124" cy="6401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4643446" y="6858016"/>
            <a:ext cx="1498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№ 120/о/д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14500" y="3833336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80" y="4071934"/>
            <a:ext cx="571504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ихованці</a:t>
            </a:r>
            <a:r>
              <a:rPr kumimoji="0" lang="uk-UA" sz="20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Нововолинського центру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дитячої та юнацької творчості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Нововолинської міської ради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Волинської області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керівник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Лобойко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47121033_blank-nagorodnij-voyen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57"/>
            <a:ext cx="6858000" cy="911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857356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</a:t>
            </a: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еколого-натуралістичний центр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26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4330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ru-RU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929322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зайняте призове місце в обласному етапі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Всеукраїнської дитячо-юнацької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еколого-патріотичної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гри «Паросток»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35808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Директор                                   Валентина ОСТАПЧУК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8" y="7858148"/>
            <a:ext cx="56436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2023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8868" y="6715140"/>
            <a:ext cx="1503187" cy="1692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57364" y="7286644"/>
            <a:ext cx="1713124" cy="6401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4643446" y="6858016"/>
            <a:ext cx="1498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№ 120/о/д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14500" y="3833336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71480" y="4214810"/>
            <a:ext cx="57150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учні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Заліського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ліцею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Заболоттівської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селищної ради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Ковельського району Волинської області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47121033_blank-nagorodnij-voyen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57"/>
            <a:ext cx="6858000" cy="911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857356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</a:t>
            </a: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еколого-натуралістичний центр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26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4330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ru-RU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929322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зайняте призове місце в обласному етапі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Всеукраїнської дитячо-юнацької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еколого-патріотичної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гри «Паросток»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35808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Директор                                   Валентина ОСТАПЧУК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8" y="7858148"/>
            <a:ext cx="56436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2023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8868" y="6715140"/>
            <a:ext cx="1503187" cy="1692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57364" y="7286644"/>
            <a:ext cx="1713124" cy="6401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4643446" y="6858016"/>
            <a:ext cx="1498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№ 120/о/д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14500" y="3833336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42918" y="4214810"/>
            <a:ext cx="56436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учні ліцею №1 </a:t>
            </a:r>
            <a:r>
              <a:rPr lang="uk-UA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смт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Іваничі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Іваничівської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селищної 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ради</a:t>
            </a:r>
            <a:b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Володимирського району</a:t>
            </a:r>
            <a:b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Волинської 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області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47121033_blank-nagorodnij-voyen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57"/>
            <a:ext cx="6858000" cy="911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857356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</a:t>
            </a: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еколого-натуралістичний центр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26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4330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ru-RU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929322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зайняте призове місце в обласному етапі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Всеукраїнської дитячо-юнацької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еколого-патріотичної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гри «Паросток»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35808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Директор                                   Валентина ОСТАПЧУК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8" y="7858148"/>
            <a:ext cx="56436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2023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8868" y="6715140"/>
            <a:ext cx="1503187" cy="1692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57364" y="7286644"/>
            <a:ext cx="1713124" cy="6401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4643446" y="6858016"/>
            <a:ext cx="1498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№ 120/о/д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14500" y="3833336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42918" y="4000496"/>
            <a:ext cx="57150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учні 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комунального 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закладу</a:t>
            </a:r>
            <a:b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загальної 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середньої 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b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«Луцький 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ліцей №15 Луцької міської ради»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керівники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Літвінчук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С.М., </a:t>
            </a:r>
            <a:r>
              <a:rPr lang="uk-U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Оліферчук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Л.Г., </a:t>
            </a:r>
            <a:r>
              <a:rPr lang="uk-U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Шумицька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Л.А., Миронова Л.А., </a:t>
            </a:r>
            <a:r>
              <a:rPr lang="uk-U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Коменда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К.П., </a:t>
            </a:r>
            <a:r>
              <a:rPr lang="uk-U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Горбачевська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І.М. </a:t>
            </a:r>
            <a:r>
              <a:rPr lang="uk-U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Передон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О.Л., </a:t>
            </a:r>
            <a:r>
              <a:rPr lang="uk-U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Сидорук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О.В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47121033_blank-nagorodnij-voyen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57"/>
            <a:ext cx="6858000" cy="911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857356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</a:t>
            </a: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еколого-натуралістичний центр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26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4330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ru-RU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929322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зайняте призове місце в обласному етапі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Всеукраїнської дитячо-юнацької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еколого-патріотичної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гри «Паросток»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35808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Директор                                   Валентина ОСТАПЧУК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8" y="7858148"/>
            <a:ext cx="56436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2023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8868" y="6715140"/>
            <a:ext cx="1503187" cy="1692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57364" y="7286644"/>
            <a:ext cx="1713124" cy="6401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4643446" y="6858016"/>
            <a:ext cx="1498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№ 120/о/д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14500" y="3833336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71480" y="4071934"/>
            <a:ext cx="571504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учні комунального закладу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загальної середньої освіти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«Луцька гімназія №20 Луцької міської ради» 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керівники: </a:t>
            </a:r>
            <a:r>
              <a:rPr kumimoji="0" lang="uk-UA" sz="200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Левченко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С. С., Хомич А. М., </a:t>
            </a:r>
            <a:b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Ткачук Т.В., </a:t>
            </a:r>
            <a:r>
              <a:rPr kumimoji="0" lang="uk-UA" sz="200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Чорнобай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 П.</a:t>
            </a:r>
            <a:endParaRPr kumimoji="0" lang="uk-UA" sz="280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47121033_blank-nagorodnij-voyen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57"/>
            <a:ext cx="6858000" cy="911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857356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</a:t>
            </a: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еколого-натуралістичний центр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26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4330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ru-RU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929322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зайняте призове місце в обласному етапі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Всеукраїнської дитячо-юнацької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еколого-патріотичної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гри «Паросток»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35808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Директор                                   Валентина ОСТАПЧУК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8" y="7858148"/>
            <a:ext cx="56436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2023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8868" y="6715140"/>
            <a:ext cx="1503187" cy="1692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57364" y="7286644"/>
            <a:ext cx="1713124" cy="6401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4643446" y="6858016"/>
            <a:ext cx="1498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№ 120/о/д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14500" y="3833336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42918" y="4000496"/>
            <a:ext cx="564360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чні</a:t>
            </a:r>
            <a:r>
              <a:rPr kumimoji="0" lang="uk-UA" sz="20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комунального закладу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загальної середньої освіти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«Луцький ліцеї №4 імені Модеста Левицького Луцької міської ради»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керівники: </a:t>
            </a:r>
            <a:r>
              <a:rPr kumimoji="0" lang="uk-UA" sz="200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Прокопюк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М.В., </a:t>
            </a:r>
            <a:r>
              <a:rPr kumimoji="0" lang="uk-UA" sz="200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Матвіюк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А.С.,</a:t>
            </a:r>
            <a:b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Бойко І.В.</a:t>
            </a:r>
            <a:endParaRPr kumimoji="0" lang="uk-UA" sz="280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47121033_blank-nagorodnij-voyen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57"/>
            <a:ext cx="6858000" cy="911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857356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</a:t>
            </a: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еколого-натуралістичний центр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26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4330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ru-RU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929322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зайняте призове місце в обласному етапі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Всеукраїнської дитячо-юнацької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еколого-патріотичної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гри «Паросток»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35808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Директор                                   Валентина ОСТАПЧУК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8" y="7858148"/>
            <a:ext cx="56436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2023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8868" y="6715140"/>
            <a:ext cx="1503187" cy="1692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57364" y="7286644"/>
            <a:ext cx="1713124" cy="6401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4643446" y="6858016"/>
            <a:ext cx="1498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№ 120/о/д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14500" y="3833336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42918" y="4000496"/>
            <a:ext cx="564360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учні комунального закладу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загальної середньої освіти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«Луцький ліцей № 21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імені Михайла Кравчука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Луцької міської ради»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керівник Куса Т.</a:t>
            </a:r>
            <a:endParaRPr kumimoji="0" lang="uk-UA" sz="280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47121033_blank-nagorodnij-voyen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1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857356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</a:t>
            </a: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еколого-натуралістичний центр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26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4330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ru-RU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929322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зайняте призове місце в обласному етапі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Всеукраїнської дитячо-юнацької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еколого-патріотичної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гри «Паросток»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35808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Директор                                   Валентина ОСТАПЧУК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8" y="7858148"/>
            <a:ext cx="56436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2023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8868" y="6715140"/>
            <a:ext cx="1503187" cy="1692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57364" y="7286644"/>
            <a:ext cx="1713124" cy="6401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4643446" y="6858016"/>
            <a:ext cx="1498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№ 120/о/д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14500" y="3833336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1480" y="4143372"/>
            <a:ext cx="571504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учні комунального закладу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загальної середньої освіти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«Луцький ліцей №22 Луцької міської ради» 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керівник Денисюк Н.М.</a:t>
            </a:r>
            <a:endParaRPr kumimoji="0" lang="uk-UA" sz="280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47121033_blank-nagorodnij-voyen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57"/>
            <a:ext cx="6858000" cy="911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857356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</a:t>
            </a: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еколого-натуралістичний центр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26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4330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ru-RU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929322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зайняте призове місце в обласному етапі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Всеукраїнської дитячо-юнацької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еколого-патріотичної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гри «Паросток»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35808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Директор                                   Валентина ОСТАПЧУК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8" y="7858148"/>
            <a:ext cx="56436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2023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8868" y="6715140"/>
            <a:ext cx="1503187" cy="1692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57364" y="7286644"/>
            <a:ext cx="1713124" cy="6401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4643446" y="6858016"/>
            <a:ext cx="1498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№ 120/о/д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14500" y="3833336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80" y="4143372"/>
            <a:ext cx="571504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учні</a:t>
            </a:r>
            <a:r>
              <a:rPr kumimoji="0" lang="uk-UA" sz="20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Мар’янівського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ліцею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Мар’янівської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селищної ради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Луцького району Волинської області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керівники: </a:t>
            </a:r>
            <a:r>
              <a:rPr kumimoji="0" lang="uk-UA" sz="200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Бролінська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І.В., </a:t>
            </a:r>
            <a:r>
              <a:rPr kumimoji="0" lang="uk-UA" sz="200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Остап’юк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З.А.</a:t>
            </a:r>
            <a:endParaRPr kumimoji="0" lang="uk-UA" sz="280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253</Words>
  <PresentationFormat>Экран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Пользователь Windows</cp:lastModifiedBy>
  <cp:revision>8</cp:revision>
  <dcterms:created xsi:type="dcterms:W3CDTF">2023-11-27T14:28:23Z</dcterms:created>
  <dcterms:modified xsi:type="dcterms:W3CDTF">2023-11-28T07:45:01Z</dcterms:modified>
</cp:coreProperties>
</file>