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</p:sldIdLst>
  <p:sldSz cx="6858000" cy="9144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6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24.05.2024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Нікітюка</a:t>
            </a:r>
            <a:r>
              <a:rPr lang="uk-UA" b="1" i="1" dirty="0" smtClean="0">
                <a:latin typeface="Georgia" pitchFamily="18" charset="0"/>
              </a:rPr>
              <a:t> Арсенія,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вихованця гуртка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Квіткова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планета”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ЗАКЛАДУ ПОЗАШКІЛЬНОЇ ОСВІТИ  ”СТАНЦІЯ ЮНИХ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НАТУРАЛІСТІВ М.КОВЕЛЯ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зайняте І місце в обласному етапі Всеукраїнського  фестивалю «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«Барви незламності»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Нікітюк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Ірина Петрівна, керівник гуртка)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500174" y="6643702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14376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Салецьку</a:t>
            </a:r>
            <a:r>
              <a:rPr lang="uk-UA" b="1" i="1" dirty="0" smtClean="0">
                <a:latin typeface="Georgia" pitchFamily="18" charset="0"/>
              </a:rPr>
              <a:t> Аліну,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«Юні квітникарі»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Ківерцівського центру позашкільної освіти,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Берегиня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Цибульська Ірина Федорівна,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21507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678657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Салецького</a:t>
            </a:r>
            <a:r>
              <a:rPr lang="uk-UA" b="1" i="1" dirty="0" smtClean="0">
                <a:latin typeface="Georgia" pitchFamily="18" charset="0"/>
              </a:rPr>
              <a:t> Олексія,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вихованця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«Юні квітникарі»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Ківерцівського центру позашкільної освіти,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Берегиня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Цибульська Ірина Федорівна,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21507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678657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Гринишина</a:t>
            </a:r>
            <a:r>
              <a:rPr lang="uk-UA" b="1" i="1" dirty="0" smtClean="0">
                <a:latin typeface="Georgia" pitchFamily="18" charset="0"/>
              </a:rPr>
              <a:t> Максима,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учня 9 класу комунальної організації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“Гімназія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№ 7 Володимирської міської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ради”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Лісова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галявина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Андрощук Леонід </a:t>
            </a:r>
            <a:r>
              <a:rPr lang="uk-UA" b="1" smtClean="0">
                <a:latin typeface="Times New Roman" pitchFamily="18" charset="0"/>
                <a:cs typeface="Times New Roman" pitchFamily="18" charset="0"/>
              </a:rPr>
              <a:t>Якович,</a:t>
            </a:r>
          </a:p>
          <a:p>
            <a:pPr algn="ctr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вчитель трудового навчання)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7226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357430" y="714376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smtClean="0">
                <a:latin typeface="Georgia" pitchFamily="18" charset="0"/>
              </a:rPr>
              <a:t>Лещенко Софію,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«Гончарство»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центру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І 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Квіткова кераміка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Шавула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Микола Євгенович,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0082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215206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Буковського</a:t>
            </a:r>
            <a:r>
              <a:rPr lang="uk-UA" b="1" i="1" dirty="0" smtClean="0">
                <a:latin typeface="Georgia" pitchFamily="18" charset="0"/>
              </a:rPr>
              <a:t> Василя,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вихованця 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Ландшафтний дизайн з основами комп’ютерного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проєктування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центру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І 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Казковий міні-замок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Потапчук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Валерій Дмитрович,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85801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50095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smtClean="0">
                <a:latin typeface="Georgia" pitchFamily="18" charset="0"/>
              </a:rPr>
              <a:t>Голуба Юрія,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вихованця 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«Охорона природи»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центру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І 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Будинок казкових мешканців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Балецький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Дмитро Олександрович,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0082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215206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Ванічека</a:t>
            </a:r>
            <a:r>
              <a:rPr lang="uk-UA" b="1" i="1" dirty="0" smtClean="0">
                <a:latin typeface="Georgia" pitchFamily="18" charset="0"/>
              </a:rPr>
              <a:t> Станіслава,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учня 7 класу, вихованця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«Чарівний пензлик»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омунального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заклад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Одерадівський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ліцей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 37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Луцької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Янгол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захисник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яблуневого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саду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Каплонюк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Марія Миколаївна,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0082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215206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smtClean="0">
                <a:latin typeface="Georgia" pitchFamily="18" charset="0"/>
              </a:rPr>
              <a:t>Ткачука Тимура,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учня 7 класу, вихованця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«Чарівний пензлик»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омунального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заклад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Одерадівський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ліцей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 37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Луцької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Янгол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захисник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яблуневого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саду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Каплонюк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Марія Миколаївна,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0082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215206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Міщуру</a:t>
            </a:r>
            <a:r>
              <a:rPr lang="uk-UA" b="1" i="1" dirty="0" smtClean="0">
                <a:latin typeface="Georgia" pitchFamily="18" charset="0"/>
              </a:rPr>
              <a:t> Дениса,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учня 7 класу, вихованця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«Чарівний пензлик» 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омунального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заклад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Одерадівський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ліцей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 37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Луцької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ради»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Янгол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захисник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яблуневого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саду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Каплонюк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Марія Миколаївна,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500826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7215206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Дробот</a:t>
            </a:r>
            <a:r>
              <a:rPr lang="uk-UA" b="1" i="1" dirty="0" smtClean="0">
                <a:latin typeface="Georgia" pitchFamily="18" charset="0"/>
              </a:rPr>
              <a:t> Вікторію,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«Юні квітникарі-аранжувальники»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Нововолинського центру дитячої та юнацької творчості,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Магія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літа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Лобойко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Наталія Михайлівна,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21507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678657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Цегловську</a:t>
            </a:r>
            <a:r>
              <a:rPr lang="uk-UA" b="1" i="1" dirty="0" smtClean="0">
                <a:latin typeface="Georgia" pitchFamily="18" charset="0"/>
              </a:rPr>
              <a:t> Єлизавету,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«Юні квітникарі-аранжувальники»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Нововолинського центру дитячої та юнацької творчості,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Магія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літа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Лобойко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Наталія Михайлівна,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21507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678657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38" name="Picture 2" descr="C:\Users\User_Eko\Desktop\diploma-in-ukrainian-yellow-blue-stylistics-02293x4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0" y="-500098"/>
            <a:ext cx="7286652" cy="9644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857489"/>
            <a:ext cx="70723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Волинський обласний еколого-натуралістичний центр 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 А Г О Р О Д Ж У Є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/>
              <a:t> </a:t>
            </a:r>
            <a:endParaRPr lang="uk-UA" dirty="0" smtClean="0"/>
          </a:p>
          <a:p>
            <a:pPr algn="ctr"/>
            <a:r>
              <a:rPr lang="uk-UA" b="1" i="1" dirty="0" err="1" smtClean="0">
                <a:latin typeface="Georgia" pitchFamily="18" charset="0"/>
              </a:rPr>
              <a:t>Гапонюк</a:t>
            </a:r>
            <a:r>
              <a:rPr lang="uk-UA" b="1" i="1" dirty="0" smtClean="0">
                <a:latin typeface="Georgia" pitchFamily="18" charset="0"/>
              </a:rPr>
              <a:t> Галину,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i="1" dirty="0" smtClean="0">
                <a:latin typeface="Georgia" pitchFamily="18" charset="0"/>
              </a:rPr>
              <a:t> </a:t>
            </a:r>
            <a:endParaRPr lang="uk-UA" dirty="0" smtClean="0">
              <a:latin typeface="Georgia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вихованку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«Юні квітникарі-аранжувальники»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Нововолинського центру дитячої та юнацької творчості,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місце в обласному етапі Всеукраїнського 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фестивалю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Ленд-арт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весна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4»,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Магія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літа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(керівник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Лобойко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Наталія Михайлівна,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керівник гуртка)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dirty="0" smtClean="0"/>
              <a:t> 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Директор                                       Валентина 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ТАПЧУК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       Наказ від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.2024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№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/о/д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м. Луцьк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 </a:t>
            </a:r>
            <a:endParaRPr lang="uk-UA" dirty="0" smtClean="0"/>
          </a:p>
          <a:p>
            <a:r>
              <a:rPr lang="uk-UA" b="1" dirty="0" smtClean="0"/>
              <a:t>                                              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CAC7CF4F-7862-49D0-8BFC-5ABEF0BD0CC3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8328" t="52431" r="43650" b="25497"/>
          <a:stretch/>
        </p:blipFill>
        <p:spPr>
          <a:xfrm>
            <a:off x="1428736" y="6215074"/>
            <a:ext cx="1447800" cy="1562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48964AFF-DB7A-4CDC-A57A-E8C520E126C4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 l="21061" t="42544" r="44813" b="46634"/>
          <a:stretch/>
        </p:blipFill>
        <p:spPr>
          <a:xfrm>
            <a:off x="2428868" y="6786578"/>
            <a:ext cx="1362710" cy="638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91</Words>
  <Application>Microsoft Office PowerPoint</Application>
  <PresentationFormat>Екран (4:3)</PresentationFormat>
  <Paragraphs>341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User_Eko</dc:creator>
  <cp:lastModifiedBy>Користувач Windows</cp:lastModifiedBy>
  <cp:revision>26</cp:revision>
  <dcterms:created xsi:type="dcterms:W3CDTF">2024-05-24T09:02:08Z</dcterms:created>
  <dcterms:modified xsi:type="dcterms:W3CDTF">2024-05-24T12:08:18Z</dcterms:modified>
</cp:coreProperties>
</file>